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5" r:id="rId2"/>
  </p:sldIdLst>
  <p:sldSz cx="12801600" cy="9601200" type="A3"/>
  <p:notesSz cx="6858000" cy="9144000"/>
  <p:defaultTextStyle>
    <a:defPPr>
      <a:defRPr lang="es-E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>
        <p:scale>
          <a:sx n="100" d="100"/>
          <a:sy n="100" d="100"/>
        </p:scale>
        <p:origin x="-80" y="194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59B378-4525-46E8-A063-9406F5AB11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A54E14-7D08-4DCB-A042-0A5A9C8ABCB4}">
      <dgm:prSet phldrT="[Texto]"/>
      <dgm:spPr/>
      <dgm:t>
        <a:bodyPr/>
        <a:lstStyle/>
        <a:p>
          <a:r>
            <a:rPr lang="es-ES" dirty="0" err="1" smtClean="0"/>
            <a:t>Customer</a:t>
          </a:r>
          <a:r>
            <a:rPr lang="es-ES" smtClean="0"/>
            <a:t>/ Distributor</a:t>
          </a:r>
          <a:endParaRPr lang="es-ES" dirty="0" smtClean="0"/>
        </a:p>
      </dgm:t>
    </dgm:pt>
    <dgm:pt modelId="{76B540C7-4696-4B18-9EBE-22DD9047A397}" type="parTrans" cxnId="{AA633686-6E18-4664-ACD9-E2D3049B82F1}">
      <dgm:prSet/>
      <dgm:spPr/>
      <dgm:t>
        <a:bodyPr/>
        <a:lstStyle/>
        <a:p>
          <a:endParaRPr lang="es-ES"/>
        </a:p>
      </dgm:t>
    </dgm:pt>
    <dgm:pt modelId="{8A49CF90-76B2-4797-800B-CBCF1BD49D2E}" type="sibTrans" cxnId="{AA633686-6E18-4664-ACD9-E2D3049B82F1}">
      <dgm:prSet/>
      <dgm:spPr/>
      <dgm:t>
        <a:bodyPr/>
        <a:lstStyle/>
        <a:p>
          <a:endParaRPr lang="es-ES"/>
        </a:p>
      </dgm:t>
    </dgm:pt>
    <dgm:pt modelId="{BD82C19A-0965-4399-860C-72A8383A25BE}">
      <dgm:prSet phldrT="[Texto]"/>
      <dgm:spPr/>
      <dgm:t>
        <a:bodyPr/>
        <a:lstStyle/>
        <a:p>
          <a:r>
            <a:rPr lang="es-ES" dirty="0" smtClean="0"/>
            <a:t>Sales</a:t>
          </a:r>
        </a:p>
      </dgm:t>
    </dgm:pt>
    <dgm:pt modelId="{A5181113-A202-4411-AD0B-69B381A421D0}" type="parTrans" cxnId="{02261CB4-929D-4A71-8DC2-323693EEBE05}">
      <dgm:prSet/>
      <dgm:spPr/>
      <dgm:t>
        <a:bodyPr/>
        <a:lstStyle/>
        <a:p>
          <a:endParaRPr lang="es-ES"/>
        </a:p>
      </dgm:t>
    </dgm:pt>
    <dgm:pt modelId="{4BB31C01-25EE-4D50-A0E1-F8DBAD292506}" type="sibTrans" cxnId="{02261CB4-929D-4A71-8DC2-323693EEBE05}">
      <dgm:prSet/>
      <dgm:spPr/>
      <dgm:t>
        <a:bodyPr/>
        <a:lstStyle/>
        <a:p>
          <a:endParaRPr lang="es-ES"/>
        </a:p>
      </dgm:t>
    </dgm:pt>
    <dgm:pt modelId="{F6288FA1-6A71-4D55-88E5-9837EE367C2C}">
      <dgm:prSet phldrT="[Texto]"/>
      <dgm:spPr/>
      <dgm:t>
        <a:bodyPr/>
        <a:lstStyle/>
        <a:p>
          <a:r>
            <a:rPr lang="es-ES" dirty="0" err="1" smtClean="0"/>
            <a:t>Specials</a:t>
          </a:r>
          <a:endParaRPr lang="es-ES" dirty="0" smtClean="0"/>
        </a:p>
        <a:p>
          <a:r>
            <a:rPr lang="es-ES" dirty="0" err="1" smtClean="0"/>
            <a:t>Unit</a:t>
          </a:r>
          <a:endParaRPr lang="es-ES" dirty="0" smtClean="0"/>
        </a:p>
      </dgm:t>
    </dgm:pt>
    <dgm:pt modelId="{9C6004A8-397B-469D-AA23-313864D54BEE}" type="parTrans" cxnId="{918760AC-B638-40D1-B6CA-28BDDB48F3EF}">
      <dgm:prSet/>
      <dgm:spPr/>
      <dgm:t>
        <a:bodyPr/>
        <a:lstStyle/>
        <a:p>
          <a:endParaRPr lang="es-ES"/>
        </a:p>
      </dgm:t>
    </dgm:pt>
    <dgm:pt modelId="{8292CD70-0AC8-470B-9258-E9A4D505D911}" type="sibTrans" cxnId="{918760AC-B638-40D1-B6CA-28BDDB48F3EF}">
      <dgm:prSet/>
      <dgm:spPr/>
      <dgm:t>
        <a:bodyPr/>
        <a:lstStyle/>
        <a:p>
          <a:endParaRPr lang="es-ES"/>
        </a:p>
      </dgm:t>
    </dgm:pt>
    <dgm:pt modelId="{2DDD09BA-442D-4C96-9866-B31FE04BD4B1}">
      <dgm:prSet phldrT="[Texto]"/>
      <dgm:spPr/>
      <dgm:t>
        <a:bodyPr/>
        <a:lstStyle/>
        <a:p>
          <a:r>
            <a:rPr lang="es-ES" dirty="0" err="1" smtClean="0"/>
            <a:t>Substations</a:t>
          </a:r>
          <a:endParaRPr lang="es-ES" dirty="0" smtClean="0"/>
        </a:p>
      </dgm:t>
    </dgm:pt>
    <dgm:pt modelId="{6CB81A03-269E-4555-922A-04649D8C5244}" type="parTrans" cxnId="{020A07E7-D433-4FD0-AEEF-1B407E30B9BC}">
      <dgm:prSet/>
      <dgm:spPr/>
      <dgm:t>
        <a:bodyPr/>
        <a:lstStyle/>
        <a:p>
          <a:endParaRPr lang="es-ES"/>
        </a:p>
      </dgm:t>
    </dgm:pt>
    <dgm:pt modelId="{14B2674A-980E-4539-828C-3B342E4D0907}" type="sibTrans" cxnId="{020A07E7-D433-4FD0-AEEF-1B407E30B9BC}">
      <dgm:prSet/>
      <dgm:spPr/>
      <dgm:t>
        <a:bodyPr/>
        <a:lstStyle/>
        <a:p>
          <a:endParaRPr lang="es-ES"/>
        </a:p>
      </dgm:t>
    </dgm:pt>
    <dgm:pt modelId="{022E4B50-455D-499C-9317-A73F858EA364}">
      <dgm:prSet phldrT="[Texto]"/>
      <dgm:spPr/>
      <dgm:t>
        <a:bodyPr/>
        <a:lstStyle/>
        <a:p>
          <a:r>
            <a:rPr lang="es-ES" dirty="0" smtClean="0"/>
            <a:t>MV.</a:t>
          </a:r>
        </a:p>
      </dgm:t>
    </dgm:pt>
    <dgm:pt modelId="{13C09E7E-7C2A-4856-B983-AD113E57220D}" type="parTrans" cxnId="{C5D1E3BC-B219-49A6-A798-5CE0ADDF9B78}">
      <dgm:prSet/>
      <dgm:spPr/>
      <dgm:t>
        <a:bodyPr/>
        <a:lstStyle/>
        <a:p>
          <a:endParaRPr lang="es-ES"/>
        </a:p>
      </dgm:t>
    </dgm:pt>
    <dgm:pt modelId="{0C628266-23F4-4D7A-9435-7D446CBCE680}" type="sibTrans" cxnId="{C5D1E3BC-B219-49A6-A798-5CE0ADDF9B78}">
      <dgm:prSet/>
      <dgm:spPr/>
      <dgm:t>
        <a:bodyPr/>
        <a:lstStyle/>
        <a:p>
          <a:endParaRPr lang="es-ES"/>
        </a:p>
      </dgm:t>
    </dgm:pt>
    <dgm:pt modelId="{0E9A11A5-6447-466F-AB34-42E452570F45}">
      <dgm:prSet phldrT="[Texto]"/>
      <dgm:spPr/>
      <dgm:t>
        <a:bodyPr/>
        <a:lstStyle/>
        <a:p>
          <a:r>
            <a:rPr lang="es-ES" dirty="0" smtClean="0"/>
            <a:t>LV</a:t>
          </a:r>
        </a:p>
      </dgm:t>
    </dgm:pt>
    <dgm:pt modelId="{B0905BBB-273D-40A7-BED5-9AEBB4C6400C}" type="parTrans" cxnId="{E1B40438-52AB-4443-8C17-E4A293070D6C}">
      <dgm:prSet/>
      <dgm:spPr/>
      <dgm:t>
        <a:bodyPr/>
        <a:lstStyle/>
        <a:p>
          <a:endParaRPr lang="es-ES"/>
        </a:p>
      </dgm:t>
    </dgm:pt>
    <dgm:pt modelId="{7AA61AF7-043C-477D-A564-E34200AD3909}" type="sibTrans" cxnId="{E1B40438-52AB-4443-8C17-E4A293070D6C}">
      <dgm:prSet/>
      <dgm:spPr/>
      <dgm:t>
        <a:bodyPr/>
        <a:lstStyle/>
        <a:p>
          <a:endParaRPr lang="es-ES"/>
        </a:p>
      </dgm:t>
    </dgm:pt>
    <dgm:pt modelId="{F46CDD86-82D5-4945-8043-CDD548804936}" type="pres">
      <dgm:prSet presAssocID="{4A59B378-4525-46E8-A063-9406F5AB11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B2AABEB-0A8A-4A9D-AA51-90D4E24B8287}" type="pres">
      <dgm:prSet presAssocID="{EBA54E14-7D08-4DCB-A042-0A5A9C8ABCB4}" presName="linNode" presStyleCnt="0"/>
      <dgm:spPr/>
    </dgm:pt>
    <dgm:pt modelId="{2B3AF608-E483-4FBC-914B-E2B291FAF133}" type="pres">
      <dgm:prSet presAssocID="{EBA54E14-7D08-4DCB-A042-0A5A9C8ABCB4}" presName="parentText" presStyleLbl="node1" presStyleIdx="0" presStyleCnt="6" custScaleX="10182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F8FD95-928D-4BFF-A4E1-E792AFD64E6C}" type="pres">
      <dgm:prSet presAssocID="{8A49CF90-76B2-4797-800B-CBCF1BD49D2E}" presName="sp" presStyleCnt="0"/>
      <dgm:spPr/>
    </dgm:pt>
    <dgm:pt modelId="{97E7A367-5832-4C0B-B850-24021181001F}" type="pres">
      <dgm:prSet presAssocID="{BD82C19A-0965-4399-860C-72A8383A25BE}" presName="linNode" presStyleCnt="0"/>
      <dgm:spPr/>
    </dgm:pt>
    <dgm:pt modelId="{9D5FBC39-C38A-49B0-B74A-C2A3AF44551F}" type="pres">
      <dgm:prSet presAssocID="{BD82C19A-0965-4399-860C-72A8383A25BE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AEAB50-47A1-484B-B75D-E552FF68E079}" type="pres">
      <dgm:prSet presAssocID="{4BB31C01-25EE-4D50-A0E1-F8DBAD292506}" presName="sp" presStyleCnt="0"/>
      <dgm:spPr/>
    </dgm:pt>
    <dgm:pt modelId="{D5A385C2-8C7A-42F0-8A8E-4899A416DA63}" type="pres">
      <dgm:prSet presAssocID="{F6288FA1-6A71-4D55-88E5-9837EE367C2C}" presName="linNode" presStyleCnt="0"/>
      <dgm:spPr/>
    </dgm:pt>
    <dgm:pt modelId="{5209322E-D40E-4E14-A69F-7B305D76F0BC}" type="pres">
      <dgm:prSet presAssocID="{F6288FA1-6A71-4D55-88E5-9837EE367C2C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35E482-6A64-4E28-A0C1-7818294A7140}" type="pres">
      <dgm:prSet presAssocID="{8292CD70-0AC8-470B-9258-E9A4D505D911}" presName="sp" presStyleCnt="0"/>
      <dgm:spPr/>
    </dgm:pt>
    <dgm:pt modelId="{BCB32945-A980-4A3C-8A28-3E9EAB3F6820}" type="pres">
      <dgm:prSet presAssocID="{2DDD09BA-442D-4C96-9866-B31FE04BD4B1}" presName="linNode" presStyleCnt="0"/>
      <dgm:spPr/>
    </dgm:pt>
    <dgm:pt modelId="{43B83C66-B69E-44E3-8BE8-1767A539A320}" type="pres">
      <dgm:prSet presAssocID="{2DDD09BA-442D-4C96-9866-B31FE04BD4B1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CD93E3-7E12-4817-958A-03311ACE2971}" type="pres">
      <dgm:prSet presAssocID="{14B2674A-980E-4539-828C-3B342E4D0907}" presName="sp" presStyleCnt="0"/>
      <dgm:spPr/>
    </dgm:pt>
    <dgm:pt modelId="{C9D18DE3-554C-418B-9007-BDF10B3CBEB8}" type="pres">
      <dgm:prSet presAssocID="{022E4B50-455D-499C-9317-A73F858EA364}" presName="linNode" presStyleCnt="0"/>
      <dgm:spPr/>
    </dgm:pt>
    <dgm:pt modelId="{FB2CE512-0C8F-44FD-BF7C-3C42B37A8661}" type="pres">
      <dgm:prSet presAssocID="{022E4B50-455D-499C-9317-A73F858EA364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F807C5-9387-4B08-99DB-3A3E83E5092D}" type="pres">
      <dgm:prSet presAssocID="{0C628266-23F4-4D7A-9435-7D446CBCE680}" presName="sp" presStyleCnt="0"/>
      <dgm:spPr/>
    </dgm:pt>
    <dgm:pt modelId="{C6E05C6E-72C3-43C3-8D87-6C121BB0D09B}" type="pres">
      <dgm:prSet presAssocID="{0E9A11A5-6447-466F-AB34-42E452570F45}" presName="linNode" presStyleCnt="0"/>
      <dgm:spPr/>
    </dgm:pt>
    <dgm:pt modelId="{D63DE910-1CD9-4901-BB7E-F369C2FB52F5}" type="pres">
      <dgm:prSet presAssocID="{0E9A11A5-6447-466F-AB34-42E452570F45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F52271E-52B0-4647-8E8C-73818180974F}" type="presOf" srcId="{F6288FA1-6A71-4D55-88E5-9837EE367C2C}" destId="{5209322E-D40E-4E14-A69F-7B305D76F0BC}" srcOrd="0" destOrd="0" presId="urn:microsoft.com/office/officeart/2005/8/layout/vList5"/>
    <dgm:cxn modelId="{9C9124E7-F0EB-AE4A-9125-8B4AEEFE13D4}" type="presOf" srcId="{EBA54E14-7D08-4DCB-A042-0A5A9C8ABCB4}" destId="{2B3AF608-E483-4FBC-914B-E2B291FAF133}" srcOrd="0" destOrd="0" presId="urn:microsoft.com/office/officeart/2005/8/layout/vList5"/>
    <dgm:cxn modelId="{E50140B2-61AC-1546-880C-FE0BA2C5A915}" type="presOf" srcId="{022E4B50-455D-499C-9317-A73F858EA364}" destId="{FB2CE512-0C8F-44FD-BF7C-3C42B37A8661}" srcOrd="0" destOrd="0" presId="urn:microsoft.com/office/officeart/2005/8/layout/vList5"/>
    <dgm:cxn modelId="{02261CB4-929D-4A71-8DC2-323693EEBE05}" srcId="{4A59B378-4525-46E8-A063-9406F5AB112E}" destId="{BD82C19A-0965-4399-860C-72A8383A25BE}" srcOrd="1" destOrd="0" parTransId="{A5181113-A202-4411-AD0B-69B381A421D0}" sibTransId="{4BB31C01-25EE-4D50-A0E1-F8DBAD292506}"/>
    <dgm:cxn modelId="{AA633686-6E18-4664-ACD9-E2D3049B82F1}" srcId="{4A59B378-4525-46E8-A063-9406F5AB112E}" destId="{EBA54E14-7D08-4DCB-A042-0A5A9C8ABCB4}" srcOrd="0" destOrd="0" parTransId="{76B540C7-4696-4B18-9EBE-22DD9047A397}" sibTransId="{8A49CF90-76B2-4797-800B-CBCF1BD49D2E}"/>
    <dgm:cxn modelId="{4D9ACBF8-21D4-B64C-9E32-467BF91D25D0}" type="presOf" srcId="{BD82C19A-0965-4399-860C-72A8383A25BE}" destId="{9D5FBC39-C38A-49B0-B74A-C2A3AF44551F}" srcOrd="0" destOrd="0" presId="urn:microsoft.com/office/officeart/2005/8/layout/vList5"/>
    <dgm:cxn modelId="{CAFB1ACA-EE5E-4448-A237-B9F29928EAD1}" type="presOf" srcId="{4A59B378-4525-46E8-A063-9406F5AB112E}" destId="{F46CDD86-82D5-4945-8043-CDD548804936}" srcOrd="0" destOrd="0" presId="urn:microsoft.com/office/officeart/2005/8/layout/vList5"/>
    <dgm:cxn modelId="{E1B40438-52AB-4443-8C17-E4A293070D6C}" srcId="{4A59B378-4525-46E8-A063-9406F5AB112E}" destId="{0E9A11A5-6447-466F-AB34-42E452570F45}" srcOrd="5" destOrd="0" parTransId="{B0905BBB-273D-40A7-BED5-9AEBB4C6400C}" sibTransId="{7AA61AF7-043C-477D-A564-E34200AD3909}"/>
    <dgm:cxn modelId="{79B206D3-828E-9A42-88BC-A6728904777B}" type="presOf" srcId="{2DDD09BA-442D-4C96-9866-B31FE04BD4B1}" destId="{43B83C66-B69E-44E3-8BE8-1767A539A320}" srcOrd="0" destOrd="0" presId="urn:microsoft.com/office/officeart/2005/8/layout/vList5"/>
    <dgm:cxn modelId="{C5D1E3BC-B219-49A6-A798-5CE0ADDF9B78}" srcId="{4A59B378-4525-46E8-A063-9406F5AB112E}" destId="{022E4B50-455D-499C-9317-A73F858EA364}" srcOrd="4" destOrd="0" parTransId="{13C09E7E-7C2A-4856-B983-AD113E57220D}" sibTransId="{0C628266-23F4-4D7A-9435-7D446CBCE680}"/>
    <dgm:cxn modelId="{D53C8899-DB43-FA41-B1AF-EFE234495BFC}" type="presOf" srcId="{0E9A11A5-6447-466F-AB34-42E452570F45}" destId="{D63DE910-1CD9-4901-BB7E-F369C2FB52F5}" srcOrd="0" destOrd="0" presId="urn:microsoft.com/office/officeart/2005/8/layout/vList5"/>
    <dgm:cxn modelId="{918760AC-B638-40D1-B6CA-28BDDB48F3EF}" srcId="{4A59B378-4525-46E8-A063-9406F5AB112E}" destId="{F6288FA1-6A71-4D55-88E5-9837EE367C2C}" srcOrd="2" destOrd="0" parTransId="{9C6004A8-397B-469D-AA23-313864D54BEE}" sibTransId="{8292CD70-0AC8-470B-9258-E9A4D505D911}"/>
    <dgm:cxn modelId="{020A07E7-D433-4FD0-AEEF-1B407E30B9BC}" srcId="{4A59B378-4525-46E8-A063-9406F5AB112E}" destId="{2DDD09BA-442D-4C96-9866-B31FE04BD4B1}" srcOrd="3" destOrd="0" parTransId="{6CB81A03-269E-4555-922A-04649D8C5244}" sibTransId="{14B2674A-980E-4539-828C-3B342E4D0907}"/>
    <dgm:cxn modelId="{15ECB249-8CF3-BF49-8516-454034401B8E}" type="presParOf" srcId="{F46CDD86-82D5-4945-8043-CDD548804936}" destId="{8B2AABEB-0A8A-4A9D-AA51-90D4E24B8287}" srcOrd="0" destOrd="0" presId="urn:microsoft.com/office/officeart/2005/8/layout/vList5"/>
    <dgm:cxn modelId="{B26B660C-BABA-0D49-BB75-E8DE05732F2F}" type="presParOf" srcId="{8B2AABEB-0A8A-4A9D-AA51-90D4E24B8287}" destId="{2B3AF608-E483-4FBC-914B-E2B291FAF133}" srcOrd="0" destOrd="0" presId="urn:microsoft.com/office/officeart/2005/8/layout/vList5"/>
    <dgm:cxn modelId="{57118D6C-DD0E-E943-B203-1045ADBE9CB9}" type="presParOf" srcId="{F46CDD86-82D5-4945-8043-CDD548804936}" destId="{12F8FD95-928D-4BFF-A4E1-E792AFD64E6C}" srcOrd="1" destOrd="0" presId="urn:microsoft.com/office/officeart/2005/8/layout/vList5"/>
    <dgm:cxn modelId="{106FFB2C-C9F6-3047-863D-FEC5FA513EDF}" type="presParOf" srcId="{F46CDD86-82D5-4945-8043-CDD548804936}" destId="{97E7A367-5832-4C0B-B850-24021181001F}" srcOrd="2" destOrd="0" presId="urn:microsoft.com/office/officeart/2005/8/layout/vList5"/>
    <dgm:cxn modelId="{ADA8C436-C764-7C4C-8183-52481EF83019}" type="presParOf" srcId="{97E7A367-5832-4C0B-B850-24021181001F}" destId="{9D5FBC39-C38A-49B0-B74A-C2A3AF44551F}" srcOrd="0" destOrd="0" presId="urn:microsoft.com/office/officeart/2005/8/layout/vList5"/>
    <dgm:cxn modelId="{EB4BE234-5387-5D4E-A82B-50045F1B3311}" type="presParOf" srcId="{F46CDD86-82D5-4945-8043-CDD548804936}" destId="{5BAEAB50-47A1-484B-B75D-E552FF68E079}" srcOrd="3" destOrd="0" presId="urn:microsoft.com/office/officeart/2005/8/layout/vList5"/>
    <dgm:cxn modelId="{8DD7E975-1610-6148-A64C-FABECA2C0B88}" type="presParOf" srcId="{F46CDD86-82D5-4945-8043-CDD548804936}" destId="{D5A385C2-8C7A-42F0-8A8E-4899A416DA63}" srcOrd="4" destOrd="0" presId="urn:microsoft.com/office/officeart/2005/8/layout/vList5"/>
    <dgm:cxn modelId="{C231ADC0-3947-F240-87A1-ADA69CCDE8AD}" type="presParOf" srcId="{D5A385C2-8C7A-42F0-8A8E-4899A416DA63}" destId="{5209322E-D40E-4E14-A69F-7B305D76F0BC}" srcOrd="0" destOrd="0" presId="urn:microsoft.com/office/officeart/2005/8/layout/vList5"/>
    <dgm:cxn modelId="{D37FAD06-7CAB-2242-B8F5-53D2BE0FB882}" type="presParOf" srcId="{F46CDD86-82D5-4945-8043-CDD548804936}" destId="{1D35E482-6A64-4E28-A0C1-7818294A7140}" srcOrd="5" destOrd="0" presId="urn:microsoft.com/office/officeart/2005/8/layout/vList5"/>
    <dgm:cxn modelId="{4353CDD1-57CB-3344-91B2-4DE86567E91D}" type="presParOf" srcId="{F46CDD86-82D5-4945-8043-CDD548804936}" destId="{BCB32945-A980-4A3C-8A28-3E9EAB3F6820}" srcOrd="6" destOrd="0" presId="urn:microsoft.com/office/officeart/2005/8/layout/vList5"/>
    <dgm:cxn modelId="{7691B8D5-7901-1A47-A7F3-423CFE7912E4}" type="presParOf" srcId="{BCB32945-A980-4A3C-8A28-3E9EAB3F6820}" destId="{43B83C66-B69E-44E3-8BE8-1767A539A320}" srcOrd="0" destOrd="0" presId="urn:microsoft.com/office/officeart/2005/8/layout/vList5"/>
    <dgm:cxn modelId="{E7969A7D-4FBC-AD44-8D72-DF2CDC423C65}" type="presParOf" srcId="{F46CDD86-82D5-4945-8043-CDD548804936}" destId="{C5CD93E3-7E12-4817-958A-03311ACE2971}" srcOrd="7" destOrd="0" presId="urn:microsoft.com/office/officeart/2005/8/layout/vList5"/>
    <dgm:cxn modelId="{AB83D55C-9CFB-F94A-9E0D-AEBE052FE4C8}" type="presParOf" srcId="{F46CDD86-82D5-4945-8043-CDD548804936}" destId="{C9D18DE3-554C-418B-9007-BDF10B3CBEB8}" srcOrd="8" destOrd="0" presId="urn:microsoft.com/office/officeart/2005/8/layout/vList5"/>
    <dgm:cxn modelId="{9E86147A-DCEF-9242-B582-F477C696F5F3}" type="presParOf" srcId="{C9D18DE3-554C-418B-9007-BDF10B3CBEB8}" destId="{FB2CE512-0C8F-44FD-BF7C-3C42B37A8661}" srcOrd="0" destOrd="0" presId="urn:microsoft.com/office/officeart/2005/8/layout/vList5"/>
    <dgm:cxn modelId="{7C2A5616-8833-264A-87B1-38B9AB78B2EE}" type="presParOf" srcId="{F46CDD86-82D5-4945-8043-CDD548804936}" destId="{3CF807C5-9387-4B08-99DB-3A3E83E5092D}" srcOrd="9" destOrd="0" presId="urn:microsoft.com/office/officeart/2005/8/layout/vList5"/>
    <dgm:cxn modelId="{B66AB6C3-3C16-874F-949B-4707E19337CB}" type="presParOf" srcId="{F46CDD86-82D5-4945-8043-CDD548804936}" destId="{C6E05C6E-72C3-43C3-8D87-6C121BB0D09B}" srcOrd="10" destOrd="0" presId="urn:microsoft.com/office/officeart/2005/8/layout/vList5"/>
    <dgm:cxn modelId="{42393828-E98D-6848-B1B1-104C07FBAA49}" type="presParOf" srcId="{C6E05C6E-72C3-43C3-8D87-6C121BB0D09B}" destId="{D63DE910-1CD9-4901-BB7E-F369C2FB52F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7E1E22-B2C5-4691-A671-ED093569908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A4C76E1-A8A9-40A9-800F-6D8C2FCEB206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800" dirty="0" err="1" smtClean="0">
              <a:solidFill>
                <a:schemeClr val="tx1"/>
              </a:solidFill>
            </a:rPr>
            <a:t>Sell</a:t>
          </a:r>
          <a:endParaRPr lang="es-ES" sz="1800" dirty="0" smtClean="0">
            <a:solidFill>
              <a:schemeClr val="tx1"/>
            </a:solidFill>
          </a:endParaRPr>
        </a:p>
      </dgm:t>
    </dgm:pt>
    <dgm:pt modelId="{24672A00-13B0-45F2-8BCD-393F0B96FA65}" type="parTrans" cxnId="{55E6A7E4-829D-46B0-BEBF-DD2D7DA708C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73D56DD-10BA-44D1-8BD8-B33D7673EFA3}" type="sibTrans" cxnId="{55E6A7E4-829D-46B0-BEBF-DD2D7DA708C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0A39094-C371-4B04-94AD-CA18A0129EEC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800" dirty="0" smtClean="0">
              <a:solidFill>
                <a:schemeClr val="tx1"/>
              </a:solidFill>
            </a:rPr>
            <a:t>Produce</a:t>
          </a:r>
        </a:p>
      </dgm:t>
    </dgm:pt>
    <dgm:pt modelId="{0F0A8E88-E8DD-4AD1-A5AF-176291777615}" type="parTrans" cxnId="{A63718EA-001A-46EA-A3AD-7EBAB524D0A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2090AE1-3B06-4CC6-B1CF-808739925EA8}" type="sibTrans" cxnId="{A63718EA-001A-46EA-A3AD-7EBAB524D0A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022F7F7-012E-4E04-A4C3-F6AAD7FF1CBB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600" dirty="0" err="1" smtClean="0">
              <a:solidFill>
                <a:schemeClr val="tx1"/>
              </a:solidFill>
            </a:rPr>
            <a:t>Deliver</a:t>
          </a:r>
          <a:r>
            <a:rPr lang="es-ES" sz="1100" dirty="0" smtClean="0">
              <a:solidFill>
                <a:schemeClr val="tx1"/>
              </a:solidFill>
            </a:rPr>
            <a:t> </a:t>
          </a:r>
        </a:p>
      </dgm:t>
    </dgm:pt>
    <dgm:pt modelId="{355E3C28-3700-4153-801C-652DB1EDCFE0}" type="parTrans" cxnId="{400C1E1E-E15A-4941-9B6B-3AF662ED114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4494559-3B3E-4586-8E34-401755F0E612}" type="sibTrans" cxnId="{400C1E1E-E15A-4941-9B6B-3AF662ED114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E2CB1E2-2543-4C86-BD4D-94580C4E7909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600" dirty="0" err="1" smtClean="0">
              <a:solidFill>
                <a:schemeClr val="tx1"/>
              </a:solidFill>
            </a:rPr>
            <a:t>Charge</a:t>
          </a:r>
          <a:endParaRPr lang="es-ES" sz="1600" dirty="0" smtClean="0">
            <a:solidFill>
              <a:schemeClr val="tx1"/>
            </a:solidFill>
          </a:endParaRPr>
        </a:p>
      </dgm:t>
    </dgm:pt>
    <dgm:pt modelId="{E02476CE-8B70-4681-8C3A-DBC89E2DE04A}" type="parTrans" cxnId="{9077280C-1A0E-41D1-BAA6-3785445AE32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FB329C3-9798-4B0F-8347-3FEE4849AABC}" type="sibTrans" cxnId="{9077280C-1A0E-41D1-BAA6-3785445AE32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9365FE2-8177-44B2-92D2-5704CF045EAA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600" dirty="0" err="1" smtClean="0">
              <a:solidFill>
                <a:schemeClr val="tx1"/>
              </a:solidFill>
            </a:rPr>
            <a:t>Make</a:t>
          </a:r>
          <a:r>
            <a:rPr lang="es-ES" sz="1600" dirty="0" smtClean="0">
              <a:solidFill>
                <a:schemeClr val="tx1"/>
              </a:solidFill>
            </a:rPr>
            <a:t> </a:t>
          </a:r>
          <a:r>
            <a:rPr lang="es-ES" sz="1600" dirty="0" err="1" smtClean="0">
              <a:solidFill>
                <a:schemeClr val="tx1"/>
              </a:solidFill>
            </a:rPr>
            <a:t>offer</a:t>
          </a:r>
          <a:endParaRPr lang="es-ES" sz="1600" dirty="0" smtClean="0">
            <a:solidFill>
              <a:schemeClr val="tx1"/>
            </a:solidFill>
          </a:endParaRPr>
        </a:p>
      </dgm:t>
    </dgm:pt>
    <dgm:pt modelId="{B2A260D8-0661-4086-A427-7C763DB8518B}" type="parTrans" cxnId="{7D67DC3F-0B5F-4505-A872-2FA52C086A4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6BB586A-83DE-49B3-805B-419531E1B228}" type="sibTrans" cxnId="{7D67DC3F-0B5F-4505-A872-2FA52C086A4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679555A-7E52-4B21-AA85-20F4A2663177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200" dirty="0" err="1" smtClean="0">
              <a:solidFill>
                <a:schemeClr val="tx1"/>
              </a:solidFill>
            </a:rPr>
            <a:t>Negotiate</a:t>
          </a:r>
          <a:endParaRPr lang="es-ES" sz="1200" dirty="0" smtClean="0">
            <a:solidFill>
              <a:schemeClr val="tx1"/>
            </a:solidFill>
          </a:endParaRPr>
        </a:p>
      </dgm:t>
    </dgm:pt>
    <dgm:pt modelId="{46C9995F-574B-45F0-B6CF-6281F6BD66B7}" type="parTrans" cxnId="{1772DA07-BDAF-4EC7-BEDA-9A19D41C59B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04F73D3-9DB2-4B33-8749-334608C7F6E9}" type="sibTrans" cxnId="{1772DA07-BDAF-4EC7-BEDA-9A19D41C59B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0BABB74-53DF-4ACA-9FCB-E39DBDE68150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200" dirty="0" err="1" smtClean="0">
              <a:solidFill>
                <a:schemeClr val="tx1"/>
              </a:solidFill>
            </a:rPr>
            <a:t>Get</a:t>
          </a:r>
          <a:r>
            <a:rPr lang="es-ES" sz="1200" dirty="0" smtClean="0">
              <a:solidFill>
                <a:schemeClr val="tx1"/>
              </a:solidFill>
            </a:rPr>
            <a:t> </a:t>
          </a:r>
          <a:r>
            <a:rPr lang="es-ES" sz="1200" dirty="0" err="1" smtClean="0">
              <a:solidFill>
                <a:schemeClr val="tx1"/>
              </a:solidFill>
            </a:rPr>
            <a:t>Contract</a:t>
          </a:r>
          <a:endParaRPr lang="es-ES" sz="1200" dirty="0" smtClean="0">
            <a:solidFill>
              <a:schemeClr val="tx1"/>
            </a:solidFill>
          </a:endParaRPr>
        </a:p>
      </dgm:t>
    </dgm:pt>
    <dgm:pt modelId="{A9634F79-0EEF-4A07-A525-7782A43251BC}" type="parTrans" cxnId="{0F844520-2F09-4CC6-A774-A1058C17489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E5A3849-6C5A-4257-A371-9EA4D04EDEE7}" type="sibTrans" cxnId="{0F844520-2F09-4CC6-A774-A1058C17489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6CE5410-5371-4DB0-BEB1-2E6F5C49A2DF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accent3"/>
        </a:solidFill>
      </dgm:spPr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Define </a:t>
          </a:r>
          <a:r>
            <a:rPr lang="es-ES" sz="1200" dirty="0" err="1" smtClean="0">
              <a:solidFill>
                <a:schemeClr val="tx1"/>
              </a:solidFill>
            </a:rPr>
            <a:t>Product</a:t>
          </a:r>
          <a:endParaRPr lang="es-ES" sz="1200" dirty="0" smtClean="0">
            <a:solidFill>
              <a:schemeClr val="tx1"/>
            </a:solidFill>
          </a:endParaRPr>
        </a:p>
      </dgm:t>
    </dgm:pt>
    <dgm:pt modelId="{27D0E0FD-29E6-4E4F-990B-58FBEEC1BAF3}" type="parTrans" cxnId="{6A4A3A14-239B-45B5-96D8-F15BDEB1421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0E359DD-6236-4DBD-9A38-F854D6E83C8C}" type="sibTrans" cxnId="{6A4A3A14-239B-45B5-96D8-F15BDEB1421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8ACF470-206E-4EA4-B179-8FE2B746E3CE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Define </a:t>
          </a:r>
          <a:r>
            <a:rPr lang="es-ES" sz="1200" dirty="0" err="1" smtClean="0">
              <a:solidFill>
                <a:schemeClr val="tx1"/>
              </a:solidFill>
            </a:rPr>
            <a:t>cost</a:t>
          </a:r>
          <a:endParaRPr lang="es-ES" sz="1200" dirty="0" smtClean="0">
            <a:solidFill>
              <a:schemeClr val="tx1"/>
            </a:solidFill>
          </a:endParaRPr>
        </a:p>
      </dgm:t>
    </dgm:pt>
    <dgm:pt modelId="{8D732A11-9949-4D5B-9AED-07599407FBCE}" type="parTrans" cxnId="{A1B22CF2-4085-49AB-A819-B82F376BFBE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095092D-B8A8-4FE1-AF18-E6C35C2CA089}" type="sibTrans" cxnId="{A1B22CF2-4085-49AB-A819-B82F376BFBE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DD7A7D9-DA34-43DF-A726-A0871A69336E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200" dirty="0" err="1" smtClean="0">
              <a:solidFill>
                <a:schemeClr val="tx1"/>
              </a:solidFill>
            </a:rPr>
            <a:t>Add</a:t>
          </a:r>
          <a:r>
            <a:rPr lang="es-ES" sz="1200" dirty="0" smtClean="0">
              <a:solidFill>
                <a:schemeClr val="tx1"/>
              </a:solidFill>
            </a:rPr>
            <a:t> </a:t>
          </a:r>
          <a:r>
            <a:rPr lang="es-ES" sz="1200" dirty="0" err="1" smtClean="0">
              <a:solidFill>
                <a:schemeClr val="tx1"/>
              </a:solidFill>
            </a:rPr>
            <a:t>margin</a:t>
          </a:r>
          <a:endParaRPr lang="es-ES" sz="1200" dirty="0" smtClean="0">
            <a:solidFill>
              <a:schemeClr val="tx1"/>
            </a:solidFill>
          </a:endParaRPr>
        </a:p>
      </dgm:t>
    </dgm:pt>
    <dgm:pt modelId="{1327BB52-2FE3-4422-A379-DC31E89E0B7B}" type="parTrans" cxnId="{F55F551E-CC01-4359-ABD8-28EC7E059BD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589A0E1-296B-4865-AC4B-A01C609558D6}" type="sibTrans" cxnId="{F55F551E-CC01-4359-ABD8-28EC7E059BD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1145555-737C-4420-942A-99BB5570110E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accent3"/>
        </a:solidFill>
      </dgm:spPr>
      <dgm:t>
        <a:bodyPr/>
        <a:lstStyle/>
        <a:p>
          <a:r>
            <a:rPr lang="es-ES" sz="1200" dirty="0" err="1" smtClean="0">
              <a:solidFill>
                <a:schemeClr val="tx1"/>
              </a:solidFill>
            </a:rPr>
            <a:t>Purchase</a:t>
          </a:r>
          <a:r>
            <a:rPr lang="es-ES" sz="1200" dirty="0" smtClean="0">
              <a:solidFill>
                <a:schemeClr val="tx1"/>
              </a:solidFill>
            </a:rPr>
            <a:t> and Plan</a:t>
          </a:r>
        </a:p>
      </dgm:t>
    </dgm:pt>
    <dgm:pt modelId="{87F5C5CE-A76B-472F-BCF5-210088086844}" type="parTrans" cxnId="{925BE76E-66A7-43E1-83B9-3D9F31836E5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0DCB256-1114-47B6-BC1A-A81B5FFF071E}" type="sibTrans" cxnId="{925BE76E-66A7-43E1-83B9-3D9F31836E5F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F431985-C19C-4354-9478-3D78D71BA51D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</a:rPr>
            <a:t>Produce</a:t>
          </a:r>
        </a:p>
      </dgm:t>
    </dgm:pt>
    <dgm:pt modelId="{F40083B8-C219-493C-83AB-6E6FBDB43C08}" type="parTrans" cxnId="{CADBA547-53CF-4E75-85A3-4109EDFF188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A419754-3147-43AC-B0DF-F129DCC0E4CC}" type="sibTrans" cxnId="{CADBA547-53CF-4E75-85A3-4109EDFF188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82BB9F8-FEE1-4081-B3BB-4920D72E3812}">
      <dgm:prSet phldrT="[Texto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 err="1" smtClean="0">
              <a:solidFill>
                <a:schemeClr val="tx1"/>
              </a:solidFill>
            </a:rPr>
            <a:t>Assemble</a:t>
          </a:r>
          <a:endParaRPr lang="es-ES" dirty="0" smtClean="0">
            <a:solidFill>
              <a:schemeClr val="tx1"/>
            </a:solidFill>
          </a:endParaRPr>
        </a:p>
      </dgm:t>
    </dgm:pt>
    <dgm:pt modelId="{4FFFDFEA-51E5-45DC-BA4F-496FB11951B4}" type="parTrans" cxnId="{83D5918E-E95F-4DA4-A3A5-0398B266DFC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3D35E52-0CD4-41FA-8FD5-8F4927788503}" type="sibTrans" cxnId="{83D5918E-E95F-4DA4-A3A5-0398B266DFC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5DA7E7D-000D-40E4-AB7B-79A62FC12E68}">
      <dgm:prSet phldrT="[Texto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endParaRPr lang="es-ES" dirty="0" smtClean="0">
            <a:solidFill>
              <a:schemeClr val="tx1"/>
            </a:solidFill>
          </a:endParaRPr>
        </a:p>
      </dgm:t>
    </dgm:pt>
    <dgm:pt modelId="{5B79C31F-8666-46BE-90D0-49C045AE7882}" type="parTrans" cxnId="{224945EE-EE9B-4375-AA32-39D33342A5D0}">
      <dgm:prSet/>
      <dgm:spPr/>
      <dgm:t>
        <a:bodyPr/>
        <a:lstStyle/>
        <a:p>
          <a:endParaRPr lang="es-ES"/>
        </a:p>
      </dgm:t>
    </dgm:pt>
    <dgm:pt modelId="{110BE033-F9B2-4459-B8FC-DAEDA54377B7}" type="sibTrans" cxnId="{224945EE-EE9B-4375-AA32-39D33342A5D0}">
      <dgm:prSet/>
      <dgm:spPr/>
      <dgm:t>
        <a:bodyPr/>
        <a:lstStyle/>
        <a:p>
          <a:endParaRPr lang="es-ES"/>
        </a:p>
      </dgm:t>
    </dgm:pt>
    <dgm:pt modelId="{0047F63B-58C4-4CF4-80A0-DBEE60CBE991}">
      <dgm:prSet phldrT="[Texto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endParaRPr lang="es-ES" dirty="0" smtClean="0">
            <a:solidFill>
              <a:schemeClr val="tx1"/>
            </a:solidFill>
          </a:endParaRPr>
        </a:p>
      </dgm:t>
    </dgm:pt>
    <dgm:pt modelId="{B511EA8B-04B1-4611-8A7E-20D84C20119D}" type="parTrans" cxnId="{2A90FC0F-1FEA-4688-84A6-624B4066BC02}">
      <dgm:prSet/>
      <dgm:spPr/>
      <dgm:t>
        <a:bodyPr/>
        <a:lstStyle/>
        <a:p>
          <a:endParaRPr lang="es-ES"/>
        </a:p>
      </dgm:t>
    </dgm:pt>
    <dgm:pt modelId="{70F67D30-6771-4455-8A9A-FC4A93EC9DFD}" type="sibTrans" cxnId="{2A90FC0F-1FEA-4688-84A6-624B4066BC02}">
      <dgm:prSet/>
      <dgm:spPr/>
      <dgm:t>
        <a:bodyPr/>
        <a:lstStyle/>
        <a:p>
          <a:endParaRPr lang="es-ES"/>
        </a:p>
      </dgm:t>
    </dgm:pt>
    <dgm:pt modelId="{5DD3886E-CABC-4AD8-A1F9-5361EF2B8CA2}" type="pres">
      <dgm:prSet presAssocID="{117E1E22-B2C5-4691-A671-ED093569908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CF89347-54FC-4BC9-8F1C-021ABABE716D}" type="pres">
      <dgm:prSet presAssocID="{7A4C76E1-A8A9-40A9-800F-6D8C2FCEB206}" presName="vertOne" presStyleCnt="0"/>
      <dgm:spPr/>
    </dgm:pt>
    <dgm:pt modelId="{8ACBBE60-6B1F-4986-AD91-8494CACC7580}" type="pres">
      <dgm:prSet presAssocID="{7A4C76E1-A8A9-40A9-800F-6D8C2FCEB206}" presName="txOne" presStyleLbl="node0" presStyleIdx="0" presStyleCnt="7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429ADBEA-852A-45DF-9749-48A5AC21A780}" type="pres">
      <dgm:prSet presAssocID="{7A4C76E1-A8A9-40A9-800F-6D8C2FCEB206}" presName="parTransOne" presStyleCnt="0"/>
      <dgm:spPr/>
    </dgm:pt>
    <dgm:pt modelId="{71657A74-46B7-4296-A8DB-BDF2034C9429}" type="pres">
      <dgm:prSet presAssocID="{7A4C76E1-A8A9-40A9-800F-6D8C2FCEB206}" presName="horzOne" presStyleCnt="0"/>
      <dgm:spPr/>
    </dgm:pt>
    <dgm:pt modelId="{575B42AD-E698-47B9-8629-59EC415AF600}" type="pres">
      <dgm:prSet presAssocID="{D9365FE2-8177-44B2-92D2-5704CF045EAA}" presName="vertTwo" presStyleCnt="0"/>
      <dgm:spPr/>
    </dgm:pt>
    <dgm:pt modelId="{19865AFA-04C0-4F49-AD5D-4F9B85BABC61}" type="pres">
      <dgm:prSet presAssocID="{D9365FE2-8177-44B2-92D2-5704CF045EAA}" presName="txTwo" presStyleLbl="node2" presStyleIdx="0" presStyleCnt="5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F62464B4-BF8D-4855-9B2C-EE4A69561E78}" type="pres">
      <dgm:prSet presAssocID="{D9365FE2-8177-44B2-92D2-5704CF045EAA}" presName="parTransTwo" presStyleCnt="0"/>
      <dgm:spPr/>
    </dgm:pt>
    <dgm:pt modelId="{C3C90423-D120-4546-90D9-6C94B50667E5}" type="pres">
      <dgm:prSet presAssocID="{D9365FE2-8177-44B2-92D2-5704CF045EAA}" presName="horzTwo" presStyleCnt="0"/>
      <dgm:spPr/>
    </dgm:pt>
    <dgm:pt modelId="{B2585B88-8886-4EFF-A888-F48053AB19FE}" type="pres">
      <dgm:prSet presAssocID="{06CE5410-5371-4DB0-BEB1-2E6F5C49A2DF}" presName="vertThree" presStyleCnt="0"/>
      <dgm:spPr/>
    </dgm:pt>
    <dgm:pt modelId="{24B08439-D460-43C7-939F-0830AEF6C090}" type="pres">
      <dgm:prSet presAssocID="{06CE5410-5371-4DB0-BEB1-2E6F5C49A2DF}" presName="txThree" presStyleLbl="node3" presStyleIdx="0" presStyleCnt="3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A77CA727-40B1-4397-B883-2FA26C42C322}" type="pres">
      <dgm:prSet presAssocID="{06CE5410-5371-4DB0-BEB1-2E6F5C49A2DF}" presName="horzThree" presStyleCnt="0"/>
      <dgm:spPr/>
    </dgm:pt>
    <dgm:pt modelId="{212C4D3C-C853-4C64-AB1A-3A5D1BB9F906}" type="pres">
      <dgm:prSet presAssocID="{30E359DD-6236-4DBD-9A38-F854D6E83C8C}" presName="sibSpaceThree" presStyleCnt="0"/>
      <dgm:spPr/>
    </dgm:pt>
    <dgm:pt modelId="{2C7CED4A-319C-4A01-B306-F3ED19218DE7}" type="pres">
      <dgm:prSet presAssocID="{38ACF470-206E-4EA4-B179-8FE2B746E3CE}" presName="vertThree" presStyleCnt="0"/>
      <dgm:spPr/>
    </dgm:pt>
    <dgm:pt modelId="{899CFE8C-05EA-4496-BE73-DBD6D39C5D59}" type="pres">
      <dgm:prSet presAssocID="{38ACF470-206E-4EA4-B179-8FE2B746E3CE}" presName="txThree" presStyleLbl="node3" presStyleIdx="1" presStyleCnt="3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DC8B20A9-00B6-4173-B6DF-0759311DC631}" type="pres">
      <dgm:prSet presAssocID="{38ACF470-206E-4EA4-B179-8FE2B746E3CE}" presName="horzThree" presStyleCnt="0"/>
      <dgm:spPr/>
    </dgm:pt>
    <dgm:pt modelId="{8A9CA397-AB57-4DE6-8AB4-0911957C0093}" type="pres">
      <dgm:prSet presAssocID="{9095092D-B8A8-4FE1-AF18-E6C35C2CA089}" presName="sibSpaceThree" presStyleCnt="0"/>
      <dgm:spPr/>
    </dgm:pt>
    <dgm:pt modelId="{9F2B464A-9AFC-4338-8B9F-726A9265EF84}" type="pres">
      <dgm:prSet presAssocID="{FDD7A7D9-DA34-43DF-A726-A0871A69336E}" presName="vertThree" presStyleCnt="0"/>
      <dgm:spPr/>
    </dgm:pt>
    <dgm:pt modelId="{1791C565-2745-45D2-9B03-5451AEFFFD05}" type="pres">
      <dgm:prSet presAssocID="{FDD7A7D9-DA34-43DF-A726-A0871A69336E}" presName="txThree" presStyleLbl="node3" presStyleIdx="2" presStyleCnt="3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DC61C4BC-0295-4ACF-9413-90A2CC0205D9}" type="pres">
      <dgm:prSet presAssocID="{FDD7A7D9-DA34-43DF-A726-A0871A69336E}" presName="horzThree" presStyleCnt="0"/>
      <dgm:spPr/>
    </dgm:pt>
    <dgm:pt modelId="{0681A8EE-D743-4D3C-9806-23C7BAFA774A}" type="pres">
      <dgm:prSet presAssocID="{66BB586A-83DE-49B3-805B-419531E1B228}" presName="sibSpaceTwo" presStyleCnt="0"/>
      <dgm:spPr/>
    </dgm:pt>
    <dgm:pt modelId="{74DFF9A1-4C8B-440C-817B-F8DC49F232B5}" type="pres">
      <dgm:prSet presAssocID="{B679555A-7E52-4B21-AA85-20F4A2663177}" presName="vertTwo" presStyleCnt="0"/>
      <dgm:spPr/>
    </dgm:pt>
    <dgm:pt modelId="{DB7B76D6-D352-4CFF-96BD-376050BDDF86}" type="pres">
      <dgm:prSet presAssocID="{B679555A-7E52-4B21-AA85-20F4A2663177}" presName="txTwo" presStyleLbl="node2" presStyleIdx="1" presStyleCnt="5" custScaleX="117226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8470210F-6DBD-4B76-8E75-4A7535AEDB96}" type="pres">
      <dgm:prSet presAssocID="{B679555A-7E52-4B21-AA85-20F4A2663177}" presName="horzTwo" presStyleCnt="0"/>
      <dgm:spPr/>
    </dgm:pt>
    <dgm:pt modelId="{7484E8F3-160E-4500-8417-36FD49BA16FC}" type="pres">
      <dgm:prSet presAssocID="{504F73D3-9DB2-4B33-8749-334608C7F6E9}" presName="sibSpaceTwo" presStyleCnt="0"/>
      <dgm:spPr/>
    </dgm:pt>
    <dgm:pt modelId="{CAD3C530-EF2F-4F52-BE08-454A3DFCDA4E}" type="pres">
      <dgm:prSet presAssocID="{60BABB74-53DF-4ACA-9FCB-E39DBDE68150}" presName="vertTwo" presStyleCnt="0"/>
      <dgm:spPr/>
    </dgm:pt>
    <dgm:pt modelId="{1FE97527-9FB0-4202-9945-302903AECCE7}" type="pres">
      <dgm:prSet presAssocID="{60BABB74-53DF-4ACA-9FCB-E39DBDE68150}" presName="txTwo" presStyleLbl="node2" presStyleIdx="2" presStyleCnt="5" custScaleX="106521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588F8670-81AF-4F88-9684-545E535DB958}" type="pres">
      <dgm:prSet presAssocID="{60BABB74-53DF-4ACA-9FCB-E39DBDE68150}" presName="horzTwo" presStyleCnt="0"/>
      <dgm:spPr/>
    </dgm:pt>
    <dgm:pt modelId="{10A2FE4C-CB55-448D-AE81-21326B539483}" type="pres">
      <dgm:prSet presAssocID="{C73D56DD-10BA-44D1-8BD8-B33D7673EFA3}" presName="sibSpaceOne" presStyleCnt="0"/>
      <dgm:spPr/>
    </dgm:pt>
    <dgm:pt modelId="{BB5DC713-DBE9-4890-B4EB-6BA5B124F155}" type="pres">
      <dgm:prSet presAssocID="{75DA7E7D-000D-40E4-AB7B-79A62FC12E68}" presName="vertOne" presStyleCnt="0"/>
      <dgm:spPr/>
    </dgm:pt>
    <dgm:pt modelId="{CC40CD52-E20A-4382-AF01-ABB87E51FE36}" type="pres">
      <dgm:prSet presAssocID="{75DA7E7D-000D-40E4-AB7B-79A62FC12E68}" presName="txOne" presStyleLbl="node0" presStyleIdx="1" presStyleCnt="7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FCF7897E-B98B-4D89-BFCE-F44E4C43F06E}" type="pres">
      <dgm:prSet presAssocID="{75DA7E7D-000D-40E4-AB7B-79A62FC12E68}" presName="horzOne" presStyleCnt="0"/>
      <dgm:spPr/>
    </dgm:pt>
    <dgm:pt modelId="{19E4F0CA-F33E-4137-A58F-EF3739296EA0}" type="pres">
      <dgm:prSet presAssocID="{110BE033-F9B2-4459-B8FC-DAEDA54377B7}" presName="sibSpaceOne" presStyleCnt="0"/>
      <dgm:spPr/>
    </dgm:pt>
    <dgm:pt modelId="{720CBE2A-E77F-494A-8B19-338A06673087}" type="pres">
      <dgm:prSet presAssocID="{00A39094-C371-4B04-94AD-CA18A0129EEC}" presName="vertOne" presStyleCnt="0"/>
      <dgm:spPr/>
    </dgm:pt>
    <dgm:pt modelId="{27F52540-7BCD-4649-A1AC-B3685D063F6B}" type="pres">
      <dgm:prSet presAssocID="{00A39094-C371-4B04-94AD-CA18A0129EEC}" presName="txOne" presStyleLbl="node0" presStyleIdx="2" presStyleCnt="7" custLinFactNeighborX="16256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B5B96729-F8A4-437A-9197-14A2BD2451B2}" type="pres">
      <dgm:prSet presAssocID="{00A39094-C371-4B04-94AD-CA18A0129EEC}" presName="parTransOne" presStyleCnt="0"/>
      <dgm:spPr/>
    </dgm:pt>
    <dgm:pt modelId="{90C74301-76E8-4754-8981-D46F5B54A3BE}" type="pres">
      <dgm:prSet presAssocID="{00A39094-C371-4B04-94AD-CA18A0129EEC}" presName="horzOne" presStyleCnt="0"/>
      <dgm:spPr/>
    </dgm:pt>
    <dgm:pt modelId="{EC2A14B3-29FF-4B51-84FD-F89096A273D8}" type="pres">
      <dgm:prSet presAssocID="{71145555-737C-4420-942A-99BB5570110E}" presName="vertTwo" presStyleCnt="0"/>
      <dgm:spPr/>
    </dgm:pt>
    <dgm:pt modelId="{ACEEFD02-F9A6-45AD-8519-4F24CC831AC7}" type="pres">
      <dgm:prSet presAssocID="{71145555-737C-4420-942A-99BB5570110E}" presName="txTwo" presStyleLbl="node2" presStyleIdx="3" presStyleCnt="5" custScaleX="131526" custLinFactNeighborX="44449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D993135A-E1B9-40DE-AAA6-E38284510C50}" type="pres">
      <dgm:prSet presAssocID="{71145555-737C-4420-942A-99BB5570110E}" presName="horzTwo" presStyleCnt="0"/>
      <dgm:spPr/>
    </dgm:pt>
    <dgm:pt modelId="{D2E9A3F0-2888-4F8D-B123-9D8B68B5B21A}" type="pres">
      <dgm:prSet presAssocID="{90DCB256-1114-47B6-BC1A-A81B5FFF071E}" presName="sibSpaceTwo" presStyleCnt="0"/>
      <dgm:spPr/>
    </dgm:pt>
    <dgm:pt modelId="{1EA76A62-2205-4DAF-92B1-67697B567033}" type="pres">
      <dgm:prSet presAssocID="{7F431985-C19C-4354-9478-3D78D71BA51D}" presName="vertTwo" presStyleCnt="0"/>
      <dgm:spPr/>
    </dgm:pt>
    <dgm:pt modelId="{77320285-762E-4D4E-AB2E-85B40530AB47}" type="pres">
      <dgm:prSet presAssocID="{7F431985-C19C-4354-9478-3D78D71BA51D}" presName="txTwo" presStyleLbl="node2" presStyleIdx="4" presStyleCnt="5" custScaleX="133505" custLinFactNeighborX="44449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45B7EDF7-0027-4B1B-A102-92941486DE20}" type="pres">
      <dgm:prSet presAssocID="{7F431985-C19C-4354-9478-3D78D71BA51D}" presName="horzTwo" presStyleCnt="0"/>
      <dgm:spPr/>
    </dgm:pt>
    <dgm:pt modelId="{46A3AF05-2374-4004-AA8E-EA255402A0EF}" type="pres">
      <dgm:prSet presAssocID="{D2090AE1-3B06-4CC6-B1CF-808739925EA8}" presName="sibSpaceOne" presStyleCnt="0"/>
      <dgm:spPr/>
    </dgm:pt>
    <dgm:pt modelId="{EF34FB25-5B1F-4966-B71B-17114B49A11E}" type="pres">
      <dgm:prSet presAssocID="{182BB9F8-FEE1-4081-B3BB-4920D72E3812}" presName="vertOne" presStyleCnt="0"/>
      <dgm:spPr/>
    </dgm:pt>
    <dgm:pt modelId="{5421E959-4400-49F5-943A-33C04D70B468}" type="pres">
      <dgm:prSet presAssocID="{182BB9F8-FEE1-4081-B3BB-4920D72E3812}" presName="txOne" presStyleLbl="node0" presStyleIdx="3" presStyleCnt="7" custLinFactNeighborX="44449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DA1F7704-9F8A-4794-A09F-302EBB87391C}" type="pres">
      <dgm:prSet presAssocID="{182BB9F8-FEE1-4081-B3BB-4920D72E3812}" presName="horzOne" presStyleCnt="0"/>
      <dgm:spPr/>
    </dgm:pt>
    <dgm:pt modelId="{9159AC92-4B35-4B80-AD74-A92DAF9DEEA4}" type="pres">
      <dgm:prSet presAssocID="{13D35E52-0CD4-41FA-8FD5-8F4927788503}" presName="sibSpaceOne" presStyleCnt="0"/>
      <dgm:spPr/>
    </dgm:pt>
    <dgm:pt modelId="{D6F3D03A-8FC7-44D2-88AE-3D8ECA6B03E3}" type="pres">
      <dgm:prSet presAssocID="{0047F63B-58C4-4CF4-80A0-DBEE60CBE991}" presName="vertOne" presStyleCnt="0"/>
      <dgm:spPr/>
    </dgm:pt>
    <dgm:pt modelId="{A5345986-93B6-4B85-BA5D-7A3D013868D8}" type="pres">
      <dgm:prSet presAssocID="{0047F63B-58C4-4CF4-80A0-DBEE60CBE991}" presName="txOne" presStyleLbl="node0" presStyleIdx="4" presStyleCnt="7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A1FCFC94-0A15-4039-A494-C6924424A413}" type="pres">
      <dgm:prSet presAssocID="{0047F63B-58C4-4CF4-80A0-DBEE60CBE991}" presName="horzOne" presStyleCnt="0"/>
      <dgm:spPr/>
    </dgm:pt>
    <dgm:pt modelId="{2A07D1FE-B377-428F-AE15-DC75E5DE6BB0}" type="pres">
      <dgm:prSet presAssocID="{70F67D30-6771-4455-8A9A-FC4A93EC9DFD}" presName="sibSpaceOne" presStyleCnt="0"/>
      <dgm:spPr/>
    </dgm:pt>
    <dgm:pt modelId="{9BF83DF3-B3B1-4F71-BB5E-F2811BE7FE9A}" type="pres">
      <dgm:prSet presAssocID="{1022F7F7-012E-4E04-A4C3-F6AAD7FF1CBB}" presName="vertOne" presStyleCnt="0"/>
      <dgm:spPr/>
    </dgm:pt>
    <dgm:pt modelId="{2AFD28F4-B22C-489B-BDCF-9CBFBABD1446}" type="pres">
      <dgm:prSet presAssocID="{1022F7F7-012E-4E04-A4C3-F6AAD7FF1CBB}" presName="txOne" presStyleLbl="node0" presStyleIdx="5" presStyleCnt="7" custScaleX="120869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934428DF-E4A2-4852-BBA9-0211D7B8997C}" type="pres">
      <dgm:prSet presAssocID="{1022F7F7-012E-4E04-A4C3-F6AAD7FF1CBB}" presName="horzOne" presStyleCnt="0"/>
      <dgm:spPr/>
    </dgm:pt>
    <dgm:pt modelId="{A2782D30-FB2A-45D2-8A4F-747C7FE9FC07}" type="pres">
      <dgm:prSet presAssocID="{34494559-3B3E-4586-8E34-401755F0E612}" presName="sibSpaceOne" presStyleCnt="0"/>
      <dgm:spPr/>
    </dgm:pt>
    <dgm:pt modelId="{875F2E99-D9C7-462E-A6E4-CB341A0183F4}" type="pres">
      <dgm:prSet presAssocID="{AE2CB1E2-2543-4C86-BD4D-94580C4E7909}" presName="vertOne" presStyleCnt="0"/>
      <dgm:spPr/>
    </dgm:pt>
    <dgm:pt modelId="{08FD1647-729D-45EA-881C-96BD673614BD}" type="pres">
      <dgm:prSet presAssocID="{AE2CB1E2-2543-4C86-BD4D-94580C4E7909}" presName="txOne" presStyleLbl="node0" presStyleIdx="6" presStyleCnt="7" custScaleX="129536">
        <dgm:presLayoutVars>
          <dgm:chPref val="3"/>
        </dgm:presLayoutVars>
      </dgm:prSet>
      <dgm:spPr>
        <a:prstGeom prst="homePlate">
          <a:avLst/>
        </a:prstGeom>
      </dgm:spPr>
      <dgm:t>
        <a:bodyPr/>
        <a:lstStyle/>
        <a:p>
          <a:endParaRPr lang="es-ES"/>
        </a:p>
      </dgm:t>
    </dgm:pt>
    <dgm:pt modelId="{6BD3FF01-D1DB-4D80-95F9-BF226D4270D9}" type="pres">
      <dgm:prSet presAssocID="{AE2CB1E2-2543-4C86-BD4D-94580C4E7909}" presName="horzOne" presStyleCnt="0"/>
      <dgm:spPr/>
    </dgm:pt>
  </dgm:ptLst>
  <dgm:cxnLst>
    <dgm:cxn modelId="{14AFBBFC-1B87-4347-8F2F-374EB9E7002A}" type="presOf" srcId="{60BABB74-53DF-4ACA-9FCB-E39DBDE68150}" destId="{1FE97527-9FB0-4202-9945-302903AECCE7}" srcOrd="0" destOrd="0" presId="urn:microsoft.com/office/officeart/2005/8/layout/hierarchy4"/>
    <dgm:cxn modelId="{E0C91E9D-B80D-1749-B31E-257AE7DDF1E4}" type="presOf" srcId="{0047F63B-58C4-4CF4-80A0-DBEE60CBE991}" destId="{A5345986-93B6-4B85-BA5D-7A3D013868D8}" srcOrd="0" destOrd="0" presId="urn:microsoft.com/office/officeart/2005/8/layout/hierarchy4"/>
    <dgm:cxn modelId="{E28E36D2-3E7B-DB49-9D0F-68CB99039FF3}" type="presOf" srcId="{182BB9F8-FEE1-4081-B3BB-4920D72E3812}" destId="{5421E959-4400-49F5-943A-33C04D70B468}" srcOrd="0" destOrd="0" presId="urn:microsoft.com/office/officeart/2005/8/layout/hierarchy4"/>
    <dgm:cxn modelId="{400C1E1E-E15A-4941-9B6B-3AF662ED1147}" srcId="{117E1E22-B2C5-4691-A671-ED093569908E}" destId="{1022F7F7-012E-4E04-A4C3-F6AAD7FF1CBB}" srcOrd="5" destOrd="0" parTransId="{355E3C28-3700-4153-801C-652DB1EDCFE0}" sibTransId="{34494559-3B3E-4586-8E34-401755F0E612}"/>
    <dgm:cxn modelId="{A1B22CF2-4085-49AB-A819-B82F376BFBE8}" srcId="{D9365FE2-8177-44B2-92D2-5704CF045EAA}" destId="{38ACF470-206E-4EA4-B179-8FE2B746E3CE}" srcOrd="1" destOrd="0" parTransId="{8D732A11-9949-4D5B-9AED-07599407FBCE}" sibTransId="{9095092D-B8A8-4FE1-AF18-E6C35C2CA089}"/>
    <dgm:cxn modelId="{777C3DE2-B55F-9B43-84BC-5ABB5A793F23}" type="presOf" srcId="{38ACF470-206E-4EA4-B179-8FE2B746E3CE}" destId="{899CFE8C-05EA-4496-BE73-DBD6D39C5D59}" srcOrd="0" destOrd="0" presId="urn:microsoft.com/office/officeart/2005/8/layout/hierarchy4"/>
    <dgm:cxn modelId="{2A90FC0F-1FEA-4688-84A6-624B4066BC02}" srcId="{117E1E22-B2C5-4691-A671-ED093569908E}" destId="{0047F63B-58C4-4CF4-80A0-DBEE60CBE991}" srcOrd="4" destOrd="0" parTransId="{B511EA8B-04B1-4611-8A7E-20D84C20119D}" sibTransId="{70F67D30-6771-4455-8A9A-FC4A93EC9DFD}"/>
    <dgm:cxn modelId="{386B331F-8F92-B44E-8539-AAB301FFC78B}" type="presOf" srcId="{1022F7F7-012E-4E04-A4C3-F6AAD7FF1CBB}" destId="{2AFD28F4-B22C-489B-BDCF-9CBFBABD1446}" srcOrd="0" destOrd="0" presId="urn:microsoft.com/office/officeart/2005/8/layout/hierarchy4"/>
    <dgm:cxn modelId="{BA39E875-EB35-1C43-9D93-3324E7FF731D}" type="presOf" srcId="{71145555-737C-4420-942A-99BB5570110E}" destId="{ACEEFD02-F9A6-45AD-8519-4F24CC831AC7}" srcOrd="0" destOrd="0" presId="urn:microsoft.com/office/officeart/2005/8/layout/hierarchy4"/>
    <dgm:cxn modelId="{BE7A76AD-FC6D-D34F-A729-7792D6F56291}" type="presOf" srcId="{FDD7A7D9-DA34-43DF-A726-A0871A69336E}" destId="{1791C565-2745-45D2-9B03-5451AEFFFD05}" srcOrd="0" destOrd="0" presId="urn:microsoft.com/office/officeart/2005/8/layout/hierarchy4"/>
    <dgm:cxn modelId="{F3FBA762-D763-144E-8337-EA7D27D81D40}" type="presOf" srcId="{75DA7E7D-000D-40E4-AB7B-79A62FC12E68}" destId="{CC40CD52-E20A-4382-AF01-ABB87E51FE36}" srcOrd="0" destOrd="0" presId="urn:microsoft.com/office/officeart/2005/8/layout/hierarchy4"/>
    <dgm:cxn modelId="{7D67DC3F-0B5F-4505-A872-2FA52C086A45}" srcId="{7A4C76E1-A8A9-40A9-800F-6D8C2FCEB206}" destId="{D9365FE2-8177-44B2-92D2-5704CF045EAA}" srcOrd="0" destOrd="0" parTransId="{B2A260D8-0661-4086-A427-7C763DB8518B}" sibTransId="{66BB586A-83DE-49B3-805B-419531E1B228}"/>
    <dgm:cxn modelId="{55E6A7E4-829D-46B0-BEBF-DD2D7DA708CB}" srcId="{117E1E22-B2C5-4691-A671-ED093569908E}" destId="{7A4C76E1-A8A9-40A9-800F-6D8C2FCEB206}" srcOrd="0" destOrd="0" parTransId="{24672A00-13B0-45F2-8BCD-393F0B96FA65}" sibTransId="{C73D56DD-10BA-44D1-8BD8-B33D7673EFA3}"/>
    <dgm:cxn modelId="{CDDE6F48-89A2-7449-BBE8-BBE9D3CA404F}" type="presOf" srcId="{7A4C76E1-A8A9-40A9-800F-6D8C2FCEB206}" destId="{8ACBBE60-6B1F-4986-AD91-8494CACC7580}" srcOrd="0" destOrd="0" presId="urn:microsoft.com/office/officeart/2005/8/layout/hierarchy4"/>
    <dgm:cxn modelId="{1772DA07-BDAF-4EC7-BEDA-9A19D41C59BE}" srcId="{7A4C76E1-A8A9-40A9-800F-6D8C2FCEB206}" destId="{B679555A-7E52-4B21-AA85-20F4A2663177}" srcOrd="1" destOrd="0" parTransId="{46C9995F-574B-45F0-B6CF-6281F6BD66B7}" sibTransId="{504F73D3-9DB2-4B33-8749-334608C7F6E9}"/>
    <dgm:cxn modelId="{6A4A3A14-239B-45B5-96D8-F15BDEB14219}" srcId="{D9365FE2-8177-44B2-92D2-5704CF045EAA}" destId="{06CE5410-5371-4DB0-BEB1-2E6F5C49A2DF}" srcOrd="0" destOrd="0" parTransId="{27D0E0FD-29E6-4E4F-990B-58FBEEC1BAF3}" sibTransId="{30E359DD-6236-4DBD-9A38-F854D6E83C8C}"/>
    <dgm:cxn modelId="{E4426D61-B2EA-2C49-9375-2DBE749ABA76}" type="presOf" srcId="{06CE5410-5371-4DB0-BEB1-2E6F5C49A2DF}" destId="{24B08439-D460-43C7-939F-0830AEF6C090}" srcOrd="0" destOrd="0" presId="urn:microsoft.com/office/officeart/2005/8/layout/hierarchy4"/>
    <dgm:cxn modelId="{F55F551E-CC01-4359-ABD8-28EC7E059BD2}" srcId="{D9365FE2-8177-44B2-92D2-5704CF045EAA}" destId="{FDD7A7D9-DA34-43DF-A726-A0871A69336E}" srcOrd="2" destOrd="0" parTransId="{1327BB52-2FE3-4422-A379-DC31E89E0B7B}" sibTransId="{0589A0E1-296B-4865-AC4B-A01C609558D6}"/>
    <dgm:cxn modelId="{A63718EA-001A-46EA-A3AD-7EBAB524D0A5}" srcId="{117E1E22-B2C5-4691-A671-ED093569908E}" destId="{00A39094-C371-4B04-94AD-CA18A0129EEC}" srcOrd="2" destOrd="0" parTransId="{0F0A8E88-E8DD-4AD1-A5AF-176291777615}" sibTransId="{D2090AE1-3B06-4CC6-B1CF-808739925EA8}"/>
    <dgm:cxn modelId="{E5064385-6CBE-9545-886B-3A0738139234}" type="presOf" srcId="{D9365FE2-8177-44B2-92D2-5704CF045EAA}" destId="{19865AFA-04C0-4F49-AD5D-4F9B85BABC61}" srcOrd="0" destOrd="0" presId="urn:microsoft.com/office/officeart/2005/8/layout/hierarchy4"/>
    <dgm:cxn modelId="{83D5918E-E95F-4DA4-A3A5-0398B266DFCA}" srcId="{117E1E22-B2C5-4691-A671-ED093569908E}" destId="{182BB9F8-FEE1-4081-B3BB-4920D72E3812}" srcOrd="3" destOrd="0" parTransId="{4FFFDFEA-51E5-45DC-BA4F-496FB11951B4}" sibTransId="{13D35E52-0CD4-41FA-8FD5-8F4927788503}"/>
    <dgm:cxn modelId="{219CDC62-FF71-A142-B344-BF1D84B7D13D}" type="presOf" srcId="{AE2CB1E2-2543-4C86-BD4D-94580C4E7909}" destId="{08FD1647-729D-45EA-881C-96BD673614BD}" srcOrd="0" destOrd="0" presId="urn:microsoft.com/office/officeart/2005/8/layout/hierarchy4"/>
    <dgm:cxn modelId="{865FA1EB-9A7D-1E4F-A228-C86B0EEFD06D}" type="presOf" srcId="{00A39094-C371-4B04-94AD-CA18A0129EEC}" destId="{27F52540-7BCD-4649-A1AC-B3685D063F6B}" srcOrd="0" destOrd="0" presId="urn:microsoft.com/office/officeart/2005/8/layout/hierarchy4"/>
    <dgm:cxn modelId="{22A1AF50-5114-CD44-9869-5CF72F65D23F}" type="presOf" srcId="{7F431985-C19C-4354-9478-3D78D71BA51D}" destId="{77320285-762E-4D4E-AB2E-85B40530AB47}" srcOrd="0" destOrd="0" presId="urn:microsoft.com/office/officeart/2005/8/layout/hierarchy4"/>
    <dgm:cxn modelId="{D0577927-D566-1A41-8E2A-3444633DF9A2}" type="presOf" srcId="{117E1E22-B2C5-4691-A671-ED093569908E}" destId="{5DD3886E-CABC-4AD8-A1F9-5361EF2B8CA2}" srcOrd="0" destOrd="0" presId="urn:microsoft.com/office/officeart/2005/8/layout/hierarchy4"/>
    <dgm:cxn modelId="{0F844520-2F09-4CC6-A774-A1058C17489B}" srcId="{7A4C76E1-A8A9-40A9-800F-6D8C2FCEB206}" destId="{60BABB74-53DF-4ACA-9FCB-E39DBDE68150}" srcOrd="2" destOrd="0" parTransId="{A9634F79-0EEF-4A07-A525-7782A43251BC}" sibTransId="{AE5A3849-6C5A-4257-A371-9EA4D04EDEE7}"/>
    <dgm:cxn modelId="{224945EE-EE9B-4375-AA32-39D33342A5D0}" srcId="{117E1E22-B2C5-4691-A671-ED093569908E}" destId="{75DA7E7D-000D-40E4-AB7B-79A62FC12E68}" srcOrd="1" destOrd="0" parTransId="{5B79C31F-8666-46BE-90D0-49C045AE7882}" sibTransId="{110BE033-F9B2-4459-B8FC-DAEDA54377B7}"/>
    <dgm:cxn modelId="{0ED68E1F-A81D-E94D-BCF5-42283FCDA642}" type="presOf" srcId="{B679555A-7E52-4B21-AA85-20F4A2663177}" destId="{DB7B76D6-D352-4CFF-96BD-376050BDDF86}" srcOrd="0" destOrd="0" presId="urn:microsoft.com/office/officeart/2005/8/layout/hierarchy4"/>
    <dgm:cxn modelId="{9077280C-1A0E-41D1-BAA6-3785445AE32E}" srcId="{117E1E22-B2C5-4691-A671-ED093569908E}" destId="{AE2CB1E2-2543-4C86-BD4D-94580C4E7909}" srcOrd="6" destOrd="0" parTransId="{E02476CE-8B70-4681-8C3A-DBC89E2DE04A}" sibTransId="{1FB329C3-9798-4B0F-8347-3FEE4849AABC}"/>
    <dgm:cxn modelId="{CADBA547-53CF-4E75-85A3-4109EDFF1883}" srcId="{00A39094-C371-4B04-94AD-CA18A0129EEC}" destId="{7F431985-C19C-4354-9478-3D78D71BA51D}" srcOrd="1" destOrd="0" parTransId="{F40083B8-C219-493C-83AB-6E6FBDB43C08}" sibTransId="{3A419754-3147-43AC-B0DF-F129DCC0E4CC}"/>
    <dgm:cxn modelId="{925BE76E-66A7-43E1-83B9-3D9F31836E5F}" srcId="{00A39094-C371-4B04-94AD-CA18A0129EEC}" destId="{71145555-737C-4420-942A-99BB5570110E}" srcOrd="0" destOrd="0" parTransId="{87F5C5CE-A76B-472F-BCF5-210088086844}" sibTransId="{90DCB256-1114-47B6-BC1A-A81B5FFF071E}"/>
    <dgm:cxn modelId="{CCCB8E15-EAB7-664E-BC2E-2216C6647FEE}" type="presParOf" srcId="{5DD3886E-CABC-4AD8-A1F9-5361EF2B8CA2}" destId="{1CF89347-54FC-4BC9-8F1C-021ABABE716D}" srcOrd="0" destOrd="0" presId="urn:microsoft.com/office/officeart/2005/8/layout/hierarchy4"/>
    <dgm:cxn modelId="{B25F1CBB-D7E2-A847-8D7B-638A59C03868}" type="presParOf" srcId="{1CF89347-54FC-4BC9-8F1C-021ABABE716D}" destId="{8ACBBE60-6B1F-4986-AD91-8494CACC7580}" srcOrd="0" destOrd="0" presId="urn:microsoft.com/office/officeart/2005/8/layout/hierarchy4"/>
    <dgm:cxn modelId="{A2665A60-9039-224A-849B-D2F8DF0EB350}" type="presParOf" srcId="{1CF89347-54FC-4BC9-8F1C-021ABABE716D}" destId="{429ADBEA-852A-45DF-9749-48A5AC21A780}" srcOrd="1" destOrd="0" presId="urn:microsoft.com/office/officeart/2005/8/layout/hierarchy4"/>
    <dgm:cxn modelId="{8C0BD727-8469-B345-93A0-A7CE2B97536E}" type="presParOf" srcId="{1CF89347-54FC-4BC9-8F1C-021ABABE716D}" destId="{71657A74-46B7-4296-A8DB-BDF2034C9429}" srcOrd="2" destOrd="0" presId="urn:microsoft.com/office/officeart/2005/8/layout/hierarchy4"/>
    <dgm:cxn modelId="{B3A6F19C-4064-9B41-BC18-B5E067EC318F}" type="presParOf" srcId="{71657A74-46B7-4296-A8DB-BDF2034C9429}" destId="{575B42AD-E698-47B9-8629-59EC415AF600}" srcOrd="0" destOrd="0" presId="urn:microsoft.com/office/officeart/2005/8/layout/hierarchy4"/>
    <dgm:cxn modelId="{FB4797BE-0322-2D42-86B8-D32EA254FD09}" type="presParOf" srcId="{575B42AD-E698-47B9-8629-59EC415AF600}" destId="{19865AFA-04C0-4F49-AD5D-4F9B85BABC61}" srcOrd="0" destOrd="0" presId="urn:microsoft.com/office/officeart/2005/8/layout/hierarchy4"/>
    <dgm:cxn modelId="{6005614B-BDE2-3F48-A509-FE10545D6F48}" type="presParOf" srcId="{575B42AD-E698-47B9-8629-59EC415AF600}" destId="{F62464B4-BF8D-4855-9B2C-EE4A69561E78}" srcOrd="1" destOrd="0" presId="urn:microsoft.com/office/officeart/2005/8/layout/hierarchy4"/>
    <dgm:cxn modelId="{0A484AFB-C1BE-D84C-8F26-F9F86A46217E}" type="presParOf" srcId="{575B42AD-E698-47B9-8629-59EC415AF600}" destId="{C3C90423-D120-4546-90D9-6C94B50667E5}" srcOrd="2" destOrd="0" presId="urn:microsoft.com/office/officeart/2005/8/layout/hierarchy4"/>
    <dgm:cxn modelId="{D306D353-22D3-1048-A457-F4799ED48360}" type="presParOf" srcId="{C3C90423-D120-4546-90D9-6C94B50667E5}" destId="{B2585B88-8886-4EFF-A888-F48053AB19FE}" srcOrd="0" destOrd="0" presId="urn:microsoft.com/office/officeart/2005/8/layout/hierarchy4"/>
    <dgm:cxn modelId="{8759B693-A079-2C42-A506-9EBE5442BE34}" type="presParOf" srcId="{B2585B88-8886-4EFF-A888-F48053AB19FE}" destId="{24B08439-D460-43C7-939F-0830AEF6C090}" srcOrd="0" destOrd="0" presId="urn:microsoft.com/office/officeart/2005/8/layout/hierarchy4"/>
    <dgm:cxn modelId="{F869CC30-2B3D-9E47-B3D9-D45D6E5EAB67}" type="presParOf" srcId="{B2585B88-8886-4EFF-A888-F48053AB19FE}" destId="{A77CA727-40B1-4397-B883-2FA26C42C322}" srcOrd="1" destOrd="0" presId="urn:microsoft.com/office/officeart/2005/8/layout/hierarchy4"/>
    <dgm:cxn modelId="{92E6C7BD-7FDE-FD4F-A6E4-5BFF45B076FE}" type="presParOf" srcId="{C3C90423-D120-4546-90D9-6C94B50667E5}" destId="{212C4D3C-C853-4C64-AB1A-3A5D1BB9F906}" srcOrd="1" destOrd="0" presId="urn:microsoft.com/office/officeart/2005/8/layout/hierarchy4"/>
    <dgm:cxn modelId="{E07AC58A-B624-B24E-8E2C-83DF7361E7A5}" type="presParOf" srcId="{C3C90423-D120-4546-90D9-6C94B50667E5}" destId="{2C7CED4A-319C-4A01-B306-F3ED19218DE7}" srcOrd="2" destOrd="0" presId="urn:microsoft.com/office/officeart/2005/8/layout/hierarchy4"/>
    <dgm:cxn modelId="{595F9A22-FF8A-4A49-BC6D-4805D2E19CF5}" type="presParOf" srcId="{2C7CED4A-319C-4A01-B306-F3ED19218DE7}" destId="{899CFE8C-05EA-4496-BE73-DBD6D39C5D59}" srcOrd="0" destOrd="0" presId="urn:microsoft.com/office/officeart/2005/8/layout/hierarchy4"/>
    <dgm:cxn modelId="{D447C6D0-0951-8A42-88F3-D67D8F2C2413}" type="presParOf" srcId="{2C7CED4A-319C-4A01-B306-F3ED19218DE7}" destId="{DC8B20A9-00B6-4173-B6DF-0759311DC631}" srcOrd="1" destOrd="0" presId="urn:microsoft.com/office/officeart/2005/8/layout/hierarchy4"/>
    <dgm:cxn modelId="{8B21E07A-DEA3-4349-8162-4BAFF6E35F9C}" type="presParOf" srcId="{C3C90423-D120-4546-90D9-6C94B50667E5}" destId="{8A9CA397-AB57-4DE6-8AB4-0911957C0093}" srcOrd="3" destOrd="0" presId="urn:microsoft.com/office/officeart/2005/8/layout/hierarchy4"/>
    <dgm:cxn modelId="{12A48F4C-CB46-4A45-8808-1157BF4A48C0}" type="presParOf" srcId="{C3C90423-D120-4546-90D9-6C94B50667E5}" destId="{9F2B464A-9AFC-4338-8B9F-726A9265EF84}" srcOrd="4" destOrd="0" presId="urn:microsoft.com/office/officeart/2005/8/layout/hierarchy4"/>
    <dgm:cxn modelId="{A42A7962-5B11-FA41-8D10-D24C1CFB7C1E}" type="presParOf" srcId="{9F2B464A-9AFC-4338-8B9F-726A9265EF84}" destId="{1791C565-2745-45D2-9B03-5451AEFFFD05}" srcOrd="0" destOrd="0" presId="urn:microsoft.com/office/officeart/2005/8/layout/hierarchy4"/>
    <dgm:cxn modelId="{C5775D2C-7A3C-8A49-B376-D08DA36629B1}" type="presParOf" srcId="{9F2B464A-9AFC-4338-8B9F-726A9265EF84}" destId="{DC61C4BC-0295-4ACF-9413-90A2CC0205D9}" srcOrd="1" destOrd="0" presId="urn:microsoft.com/office/officeart/2005/8/layout/hierarchy4"/>
    <dgm:cxn modelId="{CE9367FB-6E5C-9846-AB0A-D6AB83A51196}" type="presParOf" srcId="{71657A74-46B7-4296-A8DB-BDF2034C9429}" destId="{0681A8EE-D743-4D3C-9806-23C7BAFA774A}" srcOrd="1" destOrd="0" presId="urn:microsoft.com/office/officeart/2005/8/layout/hierarchy4"/>
    <dgm:cxn modelId="{D13684DC-F4FB-5045-B2C2-B95262356D0A}" type="presParOf" srcId="{71657A74-46B7-4296-A8DB-BDF2034C9429}" destId="{74DFF9A1-4C8B-440C-817B-F8DC49F232B5}" srcOrd="2" destOrd="0" presId="urn:microsoft.com/office/officeart/2005/8/layout/hierarchy4"/>
    <dgm:cxn modelId="{8DC7C14E-91AC-2F4B-8BB5-6A9CDF44C61D}" type="presParOf" srcId="{74DFF9A1-4C8B-440C-817B-F8DC49F232B5}" destId="{DB7B76D6-D352-4CFF-96BD-376050BDDF86}" srcOrd="0" destOrd="0" presId="urn:microsoft.com/office/officeart/2005/8/layout/hierarchy4"/>
    <dgm:cxn modelId="{1B77936D-0BE5-A445-802E-95542769737E}" type="presParOf" srcId="{74DFF9A1-4C8B-440C-817B-F8DC49F232B5}" destId="{8470210F-6DBD-4B76-8E75-4A7535AEDB96}" srcOrd="1" destOrd="0" presId="urn:microsoft.com/office/officeart/2005/8/layout/hierarchy4"/>
    <dgm:cxn modelId="{7EE52D07-B029-3A46-8D89-884BC160F997}" type="presParOf" srcId="{71657A74-46B7-4296-A8DB-BDF2034C9429}" destId="{7484E8F3-160E-4500-8417-36FD49BA16FC}" srcOrd="3" destOrd="0" presId="urn:microsoft.com/office/officeart/2005/8/layout/hierarchy4"/>
    <dgm:cxn modelId="{18318582-AB16-5441-898D-143D81CD205B}" type="presParOf" srcId="{71657A74-46B7-4296-A8DB-BDF2034C9429}" destId="{CAD3C530-EF2F-4F52-BE08-454A3DFCDA4E}" srcOrd="4" destOrd="0" presId="urn:microsoft.com/office/officeart/2005/8/layout/hierarchy4"/>
    <dgm:cxn modelId="{D0AB9627-E95F-D740-ADF7-ED190701ED34}" type="presParOf" srcId="{CAD3C530-EF2F-4F52-BE08-454A3DFCDA4E}" destId="{1FE97527-9FB0-4202-9945-302903AECCE7}" srcOrd="0" destOrd="0" presId="urn:microsoft.com/office/officeart/2005/8/layout/hierarchy4"/>
    <dgm:cxn modelId="{BD65B507-9401-CC41-898C-08F8A4095E7E}" type="presParOf" srcId="{CAD3C530-EF2F-4F52-BE08-454A3DFCDA4E}" destId="{588F8670-81AF-4F88-9684-545E535DB958}" srcOrd="1" destOrd="0" presId="urn:microsoft.com/office/officeart/2005/8/layout/hierarchy4"/>
    <dgm:cxn modelId="{9EDBA478-EC52-AF4F-A6EB-AADB2F986008}" type="presParOf" srcId="{5DD3886E-CABC-4AD8-A1F9-5361EF2B8CA2}" destId="{10A2FE4C-CB55-448D-AE81-21326B539483}" srcOrd="1" destOrd="0" presId="urn:microsoft.com/office/officeart/2005/8/layout/hierarchy4"/>
    <dgm:cxn modelId="{6579F39E-5B84-5A4F-BA73-CF78355531DE}" type="presParOf" srcId="{5DD3886E-CABC-4AD8-A1F9-5361EF2B8CA2}" destId="{BB5DC713-DBE9-4890-B4EB-6BA5B124F155}" srcOrd="2" destOrd="0" presId="urn:microsoft.com/office/officeart/2005/8/layout/hierarchy4"/>
    <dgm:cxn modelId="{34FCDBD0-82D7-EC4F-A18D-7B8E9A5D2B71}" type="presParOf" srcId="{BB5DC713-DBE9-4890-B4EB-6BA5B124F155}" destId="{CC40CD52-E20A-4382-AF01-ABB87E51FE36}" srcOrd="0" destOrd="0" presId="urn:microsoft.com/office/officeart/2005/8/layout/hierarchy4"/>
    <dgm:cxn modelId="{628DB7D7-F460-404E-AADB-866CCD358F12}" type="presParOf" srcId="{BB5DC713-DBE9-4890-B4EB-6BA5B124F155}" destId="{FCF7897E-B98B-4D89-BFCE-F44E4C43F06E}" srcOrd="1" destOrd="0" presId="urn:microsoft.com/office/officeart/2005/8/layout/hierarchy4"/>
    <dgm:cxn modelId="{A300DC1F-2652-F541-AB6D-02F72EDF5A8A}" type="presParOf" srcId="{5DD3886E-CABC-4AD8-A1F9-5361EF2B8CA2}" destId="{19E4F0CA-F33E-4137-A58F-EF3739296EA0}" srcOrd="3" destOrd="0" presId="urn:microsoft.com/office/officeart/2005/8/layout/hierarchy4"/>
    <dgm:cxn modelId="{5FF199F0-4DEA-DF46-9CE9-8BE7A8BA78B1}" type="presParOf" srcId="{5DD3886E-CABC-4AD8-A1F9-5361EF2B8CA2}" destId="{720CBE2A-E77F-494A-8B19-338A06673087}" srcOrd="4" destOrd="0" presId="urn:microsoft.com/office/officeart/2005/8/layout/hierarchy4"/>
    <dgm:cxn modelId="{D8BCC891-4614-2D4A-A269-C5D2B7EBB8C0}" type="presParOf" srcId="{720CBE2A-E77F-494A-8B19-338A06673087}" destId="{27F52540-7BCD-4649-A1AC-B3685D063F6B}" srcOrd="0" destOrd="0" presId="urn:microsoft.com/office/officeart/2005/8/layout/hierarchy4"/>
    <dgm:cxn modelId="{7C91DD32-A35A-5441-8355-EAD3666B12AF}" type="presParOf" srcId="{720CBE2A-E77F-494A-8B19-338A06673087}" destId="{B5B96729-F8A4-437A-9197-14A2BD2451B2}" srcOrd="1" destOrd="0" presId="urn:microsoft.com/office/officeart/2005/8/layout/hierarchy4"/>
    <dgm:cxn modelId="{4CF80D72-BAB6-374E-944E-D11018938A39}" type="presParOf" srcId="{720CBE2A-E77F-494A-8B19-338A06673087}" destId="{90C74301-76E8-4754-8981-D46F5B54A3BE}" srcOrd="2" destOrd="0" presId="urn:microsoft.com/office/officeart/2005/8/layout/hierarchy4"/>
    <dgm:cxn modelId="{A64E2A2F-9496-3A4C-99FA-55735887588F}" type="presParOf" srcId="{90C74301-76E8-4754-8981-D46F5B54A3BE}" destId="{EC2A14B3-29FF-4B51-84FD-F89096A273D8}" srcOrd="0" destOrd="0" presId="urn:microsoft.com/office/officeart/2005/8/layout/hierarchy4"/>
    <dgm:cxn modelId="{C752778A-D76A-9F4A-958A-A9B98218058C}" type="presParOf" srcId="{EC2A14B3-29FF-4B51-84FD-F89096A273D8}" destId="{ACEEFD02-F9A6-45AD-8519-4F24CC831AC7}" srcOrd="0" destOrd="0" presId="urn:microsoft.com/office/officeart/2005/8/layout/hierarchy4"/>
    <dgm:cxn modelId="{3BC6FE9B-AC6F-7A48-9B38-94D60AB09BB4}" type="presParOf" srcId="{EC2A14B3-29FF-4B51-84FD-F89096A273D8}" destId="{D993135A-E1B9-40DE-AAA6-E38284510C50}" srcOrd="1" destOrd="0" presId="urn:microsoft.com/office/officeart/2005/8/layout/hierarchy4"/>
    <dgm:cxn modelId="{12EDE2AB-6E9B-A64C-833C-92A110F29235}" type="presParOf" srcId="{90C74301-76E8-4754-8981-D46F5B54A3BE}" destId="{D2E9A3F0-2888-4F8D-B123-9D8B68B5B21A}" srcOrd="1" destOrd="0" presId="urn:microsoft.com/office/officeart/2005/8/layout/hierarchy4"/>
    <dgm:cxn modelId="{A1536111-5954-8E4F-A0A3-6D22E9CC4342}" type="presParOf" srcId="{90C74301-76E8-4754-8981-D46F5B54A3BE}" destId="{1EA76A62-2205-4DAF-92B1-67697B567033}" srcOrd="2" destOrd="0" presId="urn:microsoft.com/office/officeart/2005/8/layout/hierarchy4"/>
    <dgm:cxn modelId="{878B463F-238A-D343-8BB5-25FBD2BC4C95}" type="presParOf" srcId="{1EA76A62-2205-4DAF-92B1-67697B567033}" destId="{77320285-762E-4D4E-AB2E-85B40530AB47}" srcOrd="0" destOrd="0" presId="urn:microsoft.com/office/officeart/2005/8/layout/hierarchy4"/>
    <dgm:cxn modelId="{9D1F805E-F117-074E-9BC1-459B97887CF2}" type="presParOf" srcId="{1EA76A62-2205-4DAF-92B1-67697B567033}" destId="{45B7EDF7-0027-4B1B-A102-92941486DE20}" srcOrd="1" destOrd="0" presId="urn:microsoft.com/office/officeart/2005/8/layout/hierarchy4"/>
    <dgm:cxn modelId="{1F71D366-77F6-2745-9EFB-5C45E91040F2}" type="presParOf" srcId="{5DD3886E-CABC-4AD8-A1F9-5361EF2B8CA2}" destId="{46A3AF05-2374-4004-AA8E-EA255402A0EF}" srcOrd="5" destOrd="0" presId="urn:microsoft.com/office/officeart/2005/8/layout/hierarchy4"/>
    <dgm:cxn modelId="{DE2B4B1D-4BF9-6340-8993-0B825EDC669E}" type="presParOf" srcId="{5DD3886E-CABC-4AD8-A1F9-5361EF2B8CA2}" destId="{EF34FB25-5B1F-4966-B71B-17114B49A11E}" srcOrd="6" destOrd="0" presId="urn:microsoft.com/office/officeart/2005/8/layout/hierarchy4"/>
    <dgm:cxn modelId="{36942C0C-13D6-594C-B073-83070D9F41B8}" type="presParOf" srcId="{EF34FB25-5B1F-4966-B71B-17114B49A11E}" destId="{5421E959-4400-49F5-943A-33C04D70B468}" srcOrd="0" destOrd="0" presId="urn:microsoft.com/office/officeart/2005/8/layout/hierarchy4"/>
    <dgm:cxn modelId="{E26A8928-E704-934B-ABE6-5DFE00C8486F}" type="presParOf" srcId="{EF34FB25-5B1F-4966-B71B-17114B49A11E}" destId="{DA1F7704-9F8A-4794-A09F-302EBB87391C}" srcOrd="1" destOrd="0" presId="urn:microsoft.com/office/officeart/2005/8/layout/hierarchy4"/>
    <dgm:cxn modelId="{3B4ED182-5D9F-9B4E-BC6B-CB1FFE321B1B}" type="presParOf" srcId="{5DD3886E-CABC-4AD8-A1F9-5361EF2B8CA2}" destId="{9159AC92-4B35-4B80-AD74-A92DAF9DEEA4}" srcOrd="7" destOrd="0" presId="urn:microsoft.com/office/officeart/2005/8/layout/hierarchy4"/>
    <dgm:cxn modelId="{FEE6F5C1-01AF-2B4D-A709-85EB63856D92}" type="presParOf" srcId="{5DD3886E-CABC-4AD8-A1F9-5361EF2B8CA2}" destId="{D6F3D03A-8FC7-44D2-88AE-3D8ECA6B03E3}" srcOrd="8" destOrd="0" presId="urn:microsoft.com/office/officeart/2005/8/layout/hierarchy4"/>
    <dgm:cxn modelId="{54A1A7D1-D327-DF47-96E6-4A3087B1B55E}" type="presParOf" srcId="{D6F3D03A-8FC7-44D2-88AE-3D8ECA6B03E3}" destId="{A5345986-93B6-4B85-BA5D-7A3D013868D8}" srcOrd="0" destOrd="0" presId="urn:microsoft.com/office/officeart/2005/8/layout/hierarchy4"/>
    <dgm:cxn modelId="{5C72A23C-1195-E942-8270-B30BA5B0C2D9}" type="presParOf" srcId="{D6F3D03A-8FC7-44D2-88AE-3D8ECA6B03E3}" destId="{A1FCFC94-0A15-4039-A494-C6924424A413}" srcOrd="1" destOrd="0" presId="urn:microsoft.com/office/officeart/2005/8/layout/hierarchy4"/>
    <dgm:cxn modelId="{847BDD27-C2D3-B444-8267-F3D80608BF49}" type="presParOf" srcId="{5DD3886E-CABC-4AD8-A1F9-5361EF2B8CA2}" destId="{2A07D1FE-B377-428F-AE15-DC75E5DE6BB0}" srcOrd="9" destOrd="0" presId="urn:microsoft.com/office/officeart/2005/8/layout/hierarchy4"/>
    <dgm:cxn modelId="{C9D45104-35A5-8C4B-AE70-C1046F8F7E23}" type="presParOf" srcId="{5DD3886E-CABC-4AD8-A1F9-5361EF2B8CA2}" destId="{9BF83DF3-B3B1-4F71-BB5E-F2811BE7FE9A}" srcOrd="10" destOrd="0" presId="urn:microsoft.com/office/officeart/2005/8/layout/hierarchy4"/>
    <dgm:cxn modelId="{E7FC3FDA-CB74-064B-8C7B-1695EC109C1F}" type="presParOf" srcId="{9BF83DF3-B3B1-4F71-BB5E-F2811BE7FE9A}" destId="{2AFD28F4-B22C-489B-BDCF-9CBFBABD1446}" srcOrd="0" destOrd="0" presId="urn:microsoft.com/office/officeart/2005/8/layout/hierarchy4"/>
    <dgm:cxn modelId="{37334E29-3E7D-AE4B-A7E7-ADF0FF7561B2}" type="presParOf" srcId="{9BF83DF3-B3B1-4F71-BB5E-F2811BE7FE9A}" destId="{934428DF-E4A2-4852-BBA9-0211D7B8997C}" srcOrd="1" destOrd="0" presId="urn:microsoft.com/office/officeart/2005/8/layout/hierarchy4"/>
    <dgm:cxn modelId="{3070EB5C-BDB3-934B-931E-016E389BED7F}" type="presParOf" srcId="{5DD3886E-CABC-4AD8-A1F9-5361EF2B8CA2}" destId="{A2782D30-FB2A-45D2-8A4F-747C7FE9FC07}" srcOrd="11" destOrd="0" presId="urn:microsoft.com/office/officeart/2005/8/layout/hierarchy4"/>
    <dgm:cxn modelId="{CFF24790-3C6C-AE4E-9391-2BBDC75513FB}" type="presParOf" srcId="{5DD3886E-CABC-4AD8-A1F9-5361EF2B8CA2}" destId="{875F2E99-D9C7-462E-A6E4-CB341A0183F4}" srcOrd="12" destOrd="0" presId="urn:microsoft.com/office/officeart/2005/8/layout/hierarchy4"/>
    <dgm:cxn modelId="{409D9012-90F6-2449-AB1B-C2DAB26295A1}" type="presParOf" srcId="{875F2E99-D9C7-462E-A6E4-CB341A0183F4}" destId="{08FD1647-729D-45EA-881C-96BD673614BD}" srcOrd="0" destOrd="0" presId="urn:microsoft.com/office/officeart/2005/8/layout/hierarchy4"/>
    <dgm:cxn modelId="{FB2FC314-7584-6E4F-AE08-82EDC94E1A45}" type="presParOf" srcId="{875F2E99-D9C7-462E-A6E4-CB341A0183F4}" destId="{6BD3FF01-D1DB-4D80-95F9-BF226D4270D9}" srcOrd="1" destOrd="0" presId="urn:microsoft.com/office/officeart/2005/8/layout/hierarchy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3AF608-E483-4FBC-914B-E2B291FAF133}">
      <dsp:nvSpPr>
        <dsp:cNvPr id="0" name=""/>
        <dsp:cNvSpPr/>
      </dsp:nvSpPr>
      <dsp:spPr>
        <a:xfrm>
          <a:off x="1023764" y="1918"/>
          <a:ext cx="1184918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err="1" smtClean="0"/>
            <a:t>Customer</a:t>
          </a:r>
          <a:r>
            <a:rPr lang="es-ES" sz="1500" kern="1200" smtClean="0"/>
            <a:t>/ Distributor</a:t>
          </a:r>
          <a:endParaRPr lang="es-ES" sz="1500" kern="1200" dirty="0" smtClean="0"/>
        </a:p>
      </dsp:txBody>
      <dsp:txXfrm>
        <a:off x="1078289" y="56443"/>
        <a:ext cx="1075868" cy="1007900"/>
      </dsp:txXfrm>
    </dsp:sp>
    <dsp:sp modelId="{9D5FBC39-C38A-49B0-B74A-C2A3AF44551F}">
      <dsp:nvSpPr>
        <dsp:cNvPr id="0" name=""/>
        <dsp:cNvSpPr/>
      </dsp:nvSpPr>
      <dsp:spPr>
        <a:xfrm>
          <a:off x="1023764" y="1174716"/>
          <a:ext cx="1163681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Sales</a:t>
          </a:r>
        </a:p>
      </dsp:txBody>
      <dsp:txXfrm>
        <a:off x="1078289" y="1229241"/>
        <a:ext cx="1054631" cy="1007900"/>
      </dsp:txXfrm>
    </dsp:sp>
    <dsp:sp modelId="{5209322E-D40E-4E14-A69F-7B305D76F0BC}">
      <dsp:nvSpPr>
        <dsp:cNvPr id="0" name=""/>
        <dsp:cNvSpPr/>
      </dsp:nvSpPr>
      <dsp:spPr>
        <a:xfrm>
          <a:off x="1023764" y="2347513"/>
          <a:ext cx="1163681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err="1" smtClean="0"/>
            <a:t>Specials</a:t>
          </a:r>
          <a:endParaRPr lang="es-E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err="1" smtClean="0"/>
            <a:t>Unit</a:t>
          </a:r>
          <a:endParaRPr lang="es-ES" sz="1500" kern="1200" dirty="0" smtClean="0"/>
        </a:p>
      </dsp:txBody>
      <dsp:txXfrm>
        <a:off x="1078289" y="2402038"/>
        <a:ext cx="1054631" cy="1007900"/>
      </dsp:txXfrm>
    </dsp:sp>
    <dsp:sp modelId="{43B83C66-B69E-44E3-8BE8-1767A539A320}">
      <dsp:nvSpPr>
        <dsp:cNvPr id="0" name=""/>
        <dsp:cNvSpPr/>
      </dsp:nvSpPr>
      <dsp:spPr>
        <a:xfrm>
          <a:off x="1023764" y="3520311"/>
          <a:ext cx="1163681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err="1" smtClean="0"/>
            <a:t>Substations</a:t>
          </a:r>
          <a:endParaRPr lang="es-ES" sz="1500" kern="1200" dirty="0" smtClean="0"/>
        </a:p>
      </dsp:txBody>
      <dsp:txXfrm>
        <a:off x="1078289" y="3574836"/>
        <a:ext cx="1054631" cy="1007900"/>
      </dsp:txXfrm>
    </dsp:sp>
    <dsp:sp modelId="{FB2CE512-0C8F-44FD-BF7C-3C42B37A8661}">
      <dsp:nvSpPr>
        <dsp:cNvPr id="0" name=""/>
        <dsp:cNvSpPr/>
      </dsp:nvSpPr>
      <dsp:spPr>
        <a:xfrm>
          <a:off x="1023764" y="4693109"/>
          <a:ext cx="1163681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MV.</a:t>
          </a:r>
        </a:p>
      </dsp:txBody>
      <dsp:txXfrm>
        <a:off x="1078289" y="4747634"/>
        <a:ext cx="1054631" cy="1007900"/>
      </dsp:txXfrm>
    </dsp:sp>
    <dsp:sp modelId="{D63DE910-1CD9-4901-BB7E-F369C2FB52F5}">
      <dsp:nvSpPr>
        <dsp:cNvPr id="0" name=""/>
        <dsp:cNvSpPr/>
      </dsp:nvSpPr>
      <dsp:spPr>
        <a:xfrm>
          <a:off x="1023764" y="5865907"/>
          <a:ext cx="1163681" cy="1116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LV</a:t>
          </a:r>
        </a:p>
      </dsp:txBody>
      <dsp:txXfrm>
        <a:off x="1078289" y="5920432"/>
        <a:ext cx="1054631" cy="1007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BBE60-6B1F-4986-AD91-8494CACC7580}">
      <dsp:nvSpPr>
        <dsp:cNvPr id="0" name=""/>
        <dsp:cNvSpPr/>
      </dsp:nvSpPr>
      <dsp:spPr>
        <a:xfrm>
          <a:off x="8734" y="81"/>
          <a:ext cx="3746288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 smtClean="0">
              <a:solidFill>
                <a:schemeClr val="tx1"/>
              </a:solidFill>
            </a:rPr>
            <a:t>Sell</a:t>
          </a:r>
          <a:endParaRPr lang="es-ES" sz="1800" kern="1200" dirty="0" smtClean="0">
            <a:solidFill>
              <a:schemeClr val="tx1"/>
            </a:solidFill>
          </a:endParaRPr>
        </a:p>
      </dsp:txBody>
      <dsp:txXfrm>
        <a:off x="8734" y="81"/>
        <a:ext cx="3665991" cy="321187"/>
      </dsp:txXfrm>
    </dsp:sp>
    <dsp:sp modelId="{19865AFA-04C0-4F49-AD5D-4F9B85BABC61}">
      <dsp:nvSpPr>
        <dsp:cNvPr id="0" name=""/>
        <dsp:cNvSpPr/>
      </dsp:nvSpPr>
      <dsp:spPr>
        <a:xfrm>
          <a:off x="12390" y="465875"/>
          <a:ext cx="2100567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>
              <a:solidFill>
                <a:schemeClr val="tx1"/>
              </a:solidFill>
            </a:rPr>
            <a:t>Make</a:t>
          </a:r>
          <a:r>
            <a:rPr lang="es-ES" sz="1600" kern="1200" dirty="0" smtClean="0">
              <a:solidFill>
                <a:schemeClr val="tx1"/>
              </a:solidFill>
            </a:rPr>
            <a:t> </a:t>
          </a:r>
          <a:r>
            <a:rPr lang="es-ES" sz="1600" kern="1200" dirty="0" err="1" smtClean="0">
              <a:solidFill>
                <a:schemeClr val="tx1"/>
              </a:solidFill>
            </a:rPr>
            <a:t>offer</a:t>
          </a:r>
          <a:endParaRPr lang="es-ES" sz="1600" kern="1200" dirty="0" smtClean="0">
            <a:solidFill>
              <a:schemeClr val="tx1"/>
            </a:solidFill>
          </a:endParaRPr>
        </a:p>
      </dsp:txBody>
      <dsp:txXfrm>
        <a:off x="12390" y="465875"/>
        <a:ext cx="2020270" cy="321187"/>
      </dsp:txXfrm>
    </dsp:sp>
    <dsp:sp modelId="{24B08439-D460-43C7-939F-0830AEF6C090}">
      <dsp:nvSpPr>
        <dsp:cNvPr id="0" name=""/>
        <dsp:cNvSpPr/>
      </dsp:nvSpPr>
      <dsp:spPr>
        <a:xfrm>
          <a:off x="12390" y="931669"/>
          <a:ext cx="681117" cy="321187"/>
        </a:xfrm>
        <a:prstGeom prst="homePlate">
          <a:avLst/>
        </a:prstGeom>
        <a:solidFill>
          <a:schemeClr val="accent3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Define </a:t>
          </a:r>
          <a:r>
            <a:rPr lang="es-ES" sz="1200" kern="1200" dirty="0" err="1" smtClean="0">
              <a:solidFill>
                <a:schemeClr val="tx1"/>
              </a:solidFill>
            </a:rPr>
            <a:t>Product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12390" y="931669"/>
        <a:ext cx="600820" cy="321187"/>
      </dsp:txXfrm>
    </dsp:sp>
    <dsp:sp modelId="{899CFE8C-05EA-4496-BE73-DBD6D39C5D59}">
      <dsp:nvSpPr>
        <dsp:cNvPr id="0" name=""/>
        <dsp:cNvSpPr/>
      </dsp:nvSpPr>
      <dsp:spPr>
        <a:xfrm>
          <a:off x="722115" y="931669"/>
          <a:ext cx="681117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Define </a:t>
          </a:r>
          <a:r>
            <a:rPr lang="es-ES" sz="1200" kern="1200" dirty="0" err="1" smtClean="0">
              <a:solidFill>
                <a:schemeClr val="tx1"/>
              </a:solidFill>
            </a:rPr>
            <a:t>cost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722115" y="931669"/>
        <a:ext cx="600820" cy="321187"/>
      </dsp:txXfrm>
    </dsp:sp>
    <dsp:sp modelId="{1791C565-2745-45D2-9B03-5451AEFFFD05}">
      <dsp:nvSpPr>
        <dsp:cNvPr id="0" name=""/>
        <dsp:cNvSpPr/>
      </dsp:nvSpPr>
      <dsp:spPr>
        <a:xfrm>
          <a:off x="1431840" y="931669"/>
          <a:ext cx="681117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chemeClr val="tx1"/>
              </a:solidFill>
            </a:rPr>
            <a:t>Add</a:t>
          </a:r>
          <a:r>
            <a:rPr lang="es-ES" sz="1200" kern="1200" dirty="0" smtClean="0">
              <a:solidFill>
                <a:schemeClr val="tx1"/>
              </a:solidFill>
            </a:rPr>
            <a:t> </a:t>
          </a:r>
          <a:r>
            <a:rPr lang="es-ES" sz="1200" kern="1200" dirty="0" err="1" smtClean="0">
              <a:solidFill>
                <a:schemeClr val="tx1"/>
              </a:solidFill>
            </a:rPr>
            <a:t>margin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1431840" y="931669"/>
        <a:ext cx="600820" cy="321187"/>
      </dsp:txXfrm>
    </dsp:sp>
    <dsp:sp modelId="{DB7B76D6-D352-4CFF-96BD-376050BDDF86}">
      <dsp:nvSpPr>
        <dsp:cNvPr id="0" name=""/>
        <dsp:cNvSpPr/>
      </dsp:nvSpPr>
      <dsp:spPr>
        <a:xfrm>
          <a:off x="2170171" y="465875"/>
          <a:ext cx="798447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chemeClr val="tx1"/>
              </a:solidFill>
            </a:rPr>
            <a:t>Negotiate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2170171" y="465875"/>
        <a:ext cx="718150" cy="321187"/>
      </dsp:txXfrm>
    </dsp:sp>
    <dsp:sp modelId="{1FE97527-9FB0-4202-9945-302903AECCE7}">
      <dsp:nvSpPr>
        <dsp:cNvPr id="0" name=""/>
        <dsp:cNvSpPr/>
      </dsp:nvSpPr>
      <dsp:spPr>
        <a:xfrm>
          <a:off x="3025832" y="465875"/>
          <a:ext cx="725533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chemeClr val="tx1"/>
              </a:solidFill>
            </a:rPr>
            <a:t>Get</a:t>
          </a:r>
          <a:r>
            <a:rPr lang="es-ES" sz="1200" kern="1200" dirty="0" smtClean="0">
              <a:solidFill>
                <a:schemeClr val="tx1"/>
              </a:solidFill>
            </a:rPr>
            <a:t> </a:t>
          </a:r>
          <a:r>
            <a:rPr lang="es-ES" sz="1200" kern="1200" dirty="0" err="1" smtClean="0">
              <a:solidFill>
                <a:schemeClr val="tx1"/>
              </a:solidFill>
            </a:rPr>
            <a:t>Contract</a:t>
          </a:r>
          <a:endParaRPr lang="es-ES" sz="1200" kern="1200" dirty="0" smtClean="0">
            <a:solidFill>
              <a:schemeClr val="tx1"/>
            </a:solidFill>
          </a:endParaRPr>
        </a:p>
      </dsp:txBody>
      <dsp:txXfrm>
        <a:off x="3025832" y="465875"/>
        <a:ext cx="645236" cy="321187"/>
      </dsp:txXfrm>
    </dsp:sp>
    <dsp:sp modelId="{CC40CD52-E20A-4382-AF01-ABB87E51FE36}">
      <dsp:nvSpPr>
        <dsp:cNvPr id="0" name=""/>
        <dsp:cNvSpPr/>
      </dsp:nvSpPr>
      <dsp:spPr>
        <a:xfrm>
          <a:off x="3869562" y="81"/>
          <a:ext cx="682450" cy="321187"/>
        </a:xfrm>
        <a:prstGeom prst="homePlat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>
            <a:solidFill>
              <a:schemeClr val="tx1"/>
            </a:solidFill>
          </a:endParaRPr>
        </a:p>
      </dsp:txBody>
      <dsp:txXfrm>
        <a:off x="3869562" y="81"/>
        <a:ext cx="602153" cy="321187"/>
      </dsp:txXfrm>
    </dsp:sp>
    <dsp:sp modelId="{27F52540-7BCD-4649-A1AC-B3685D063F6B}">
      <dsp:nvSpPr>
        <dsp:cNvPr id="0" name=""/>
        <dsp:cNvSpPr/>
      </dsp:nvSpPr>
      <dsp:spPr>
        <a:xfrm>
          <a:off x="4969885" y="81"/>
          <a:ext cx="1865973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Produce</a:t>
          </a:r>
        </a:p>
      </dsp:txBody>
      <dsp:txXfrm>
        <a:off x="4969885" y="81"/>
        <a:ext cx="1785676" cy="321187"/>
      </dsp:txXfrm>
    </dsp:sp>
    <dsp:sp modelId="{ACEEFD02-F9A6-45AD-8519-4F24CC831AC7}">
      <dsp:nvSpPr>
        <dsp:cNvPr id="0" name=""/>
        <dsp:cNvSpPr/>
      </dsp:nvSpPr>
      <dsp:spPr>
        <a:xfrm>
          <a:off x="4969922" y="465875"/>
          <a:ext cx="897599" cy="321187"/>
        </a:xfrm>
        <a:prstGeom prst="homePlate">
          <a:avLst/>
        </a:prstGeom>
        <a:solidFill>
          <a:schemeClr val="accent3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chemeClr val="tx1"/>
              </a:solidFill>
            </a:rPr>
            <a:t>Purchase</a:t>
          </a:r>
          <a:r>
            <a:rPr lang="es-ES" sz="1200" kern="1200" dirty="0" smtClean="0">
              <a:solidFill>
                <a:schemeClr val="tx1"/>
              </a:solidFill>
            </a:rPr>
            <a:t> and Plan</a:t>
          </a:r>
        </a:p>
      </dsp:txBody>
      <dsp:txXfrm>
        <a:off x="4969922" y="465875"/>
        <a:ext cx="817302" cy="321187"/>
      </dsp:txXfrm>
    </dsp:sp>
    <dsp:sp modelId="{77320285-762E-4D4E-AB2E-85B40530AB47}">
      <dsp:nvSpPr>
        <dsp:cNvPr id="0" name=""/>
        <dsp:cNvSpPr/>
      </dsp:nvSpPr>
      <dsp:spPr>
        <a:xfrm>
          <a:off x="5924735" y="465875"/>
          <a:ext cx="911104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</a:rPr>
            <a:t>Produce</a:t>
          </a:r>
        </a:p>
      </dsp:txBody>
      <dsp:txXfrm>
        <a:off x="5924735" y="465875"/>
        <a:ext cx="830807" cy="321187"/>
      </dsp:txXfrm>
    </dsp:sp>
    <dsp:sp modelId="{5421E959-4400-49F5-943A-33C04D70B468}">
      <dsp:nvSpPr>
        <dsp:cNvPr id="0" name=""/>
        <dsp:cNvSpPr/>
      </dsp:nvSpPr>
      <dsp:spPr>
        <a:xfrm>
          <a:off x="6950408" y="81"/>
          <a:ext cx="682450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err="1" smtClean="0">
              <a:solidFill>
                <a:schemeClr val="tx1"/>
              </a:solidFill>
            </a:rPr>
            <a:t>Assemble</a:t>
          </a:r>
          <a:endParaRPr lang="es-ES" sz="1000" kern="1200" dirty="0" smtClean="0">
            <a:solidFill>
              <a:schemeClr val="tx1"/>
            </a:solidFill>
          </a:endParaRPr>
        </a:p>
      </dsp:txBody>
      <dsp:txXfrm>
        <a:off x="6950408" y="81"/>
        <a:ext cx="602153" cy="321187"/>
      </dsp:txXfrm>
    </dsp:sp>
    <dsp:sp modelId="{A5345986-93B6-4B85-BA5D-7A3D013868D8}">
      <dsp:nvSpPr>
        <dsp:cNvPr id="0" name=""/>
        <dsp:cNvSpPr/>
      </dsp:nvSpPr>
      <dsp:spPr>
        <a:xfrm>
          <a:off x="7444055" y="81"/>
          <a:ext cx="682450" cy="321187"/>
        </a:xfrm>
        <a:prstGeom prst="homePlat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>
            <a:solidFill>
              <a:schemeClr val="tx1"/>
            </a:solidFill>
          </a:endParaRPr>
        </a:p>
      </dsp:txBody>
      <dsp:txXfrm>
        <a:off x="7444055" y="81"/>
        <a:ext cx="602153" cy="321187"/>
      </dsp:txXfrm>
    </dsp:sp>
    <dsp:sp modelId="{2AFD28F4-B22C-489B-BDCF-9CBFBABD1446}">
      <dsp:nvSpPr>
        <dsp:cNvPr id="0" name=""/>
        <dsp:cNvSpPr/>
      </dsp:nvSpPr>
      <dsp:spPr>
        <a:xfrm>
          <a:off x="8241045" y="81"/>
          <a:ext cx="824870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>
              <a:solidFill>
                <a:schemeClr val="tx1"/>
              </a:solidFill>
            </a:rPr>
            <a:t>Deliver</a:t>
          </a:r>
          <a:r>
            <a:rPr lang="es-ES" sz="1100" kern="1200" dirty="0" smtClean="0">
              <a:solidFill>
                <a:schemeClr val="tx1"/>
              </a:solidFill>
            </a:rPr>
            <a:t> </a:t>
          </a:r>
        </a:p>
      </dsp:txBody>
      <dsp:txXfrm>
        <a:off x="8241045" y="81"/>
        <a:ext cx="744573" cy="321187"/>
      </dsp:txXfrm>
    </dsp:sp>
    <dsp:sp modelId="{08FD1647-729D-45EA-881C-96BD673614BD}">
      <dsp:nvSpPr>
        <dsp:cNvPr id="0" name=""/>
        <dsp:cNvSpPr/>
      </dsp:nvSpPr>
      <dsp:spPr>
        <a:xfrm>
          <a:off x="9180455" y="81"/>
          <a:ext cx="884018" cy="321187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>
              <a:solidFill>
                <a:schemeClr val="tx1"/>
              </a:solidFill>
            </a:rPr>
            <a:t>Charge</a:t>
          </a:r>
          <a:endParaRPr lang="es-ES" sz="1600" kern="1200" dirty="0" smtClean="0">
            <a:solidFill>
              <a:schemeClr val="tx1"/>
            </a:solidFill>
          </a:endParaRPr>
        </a:p>
      </dsp:txBody>
      <dsp:txXfrm>
        <a:off x="9180455" y="81"/>
        <a:ext cx="803721" cy="321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36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387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548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39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05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74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1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0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427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29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065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4D388-98DB-49EA-AC6B-C43EA82CB824}" type="datetimeFigureOut">
              <a:rPr lang="es-ES" smtClean="0"/>
              <a:t>09/11/2016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C4BE5-9D74-4046-8FAE-AB94B6D8FB2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17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628296"/>
              </p:ext>
            </p:extLst>
          </p:nvPr>
        </p:nvGraphicFramePr>
        <p:xfrm>
          <a:off x="0" y="0"/>
          <a:ext cx="12801600" cy="9601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  <a:gridCol w="800100"/>
              </a:tblGrid>
              <a:tr h="60007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007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705825223"/>
              </p:ext>
            </p:extLst>
          </p:nvPr>
        </p:nvGraphicFramePr>
        <p:xfrm>
          <a:off x="0" y="1776264"/>
          <a:ext cx="3232448" cy="698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660765"/>
              </p:ext>
            </p:extLst>
          </p:nvPr>
        </p:nvGraphicFramePr>
        <p:xfrm>
          <a:off x="2584380" y="1776260"/>
          <a:ext cx="10217220" cy="698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435"/>
                <a:gridCol w="851435"/>
                <a:gridCol w="851435"/>
                <a:gridCol w="851435"/>
                <a:gridCol w="851435"/>
                <a:gridCol w="851435"/>
                <a:gridCol w="851435"/>
                <a:gridCol w="808703"/>
                <a:gridCol w="894167"/>
                <a:gridCol w="851435"/>
                <a:gridCol w="851435"/>
                <a:gridCol w="851435"/>
              </a:tblGrid>
              <a:tr h="1164130">
                <a:tc>
                  <a:txBody>
                    <a:bodyPr/>
                    <a:lstStyle/>
                    <a:p>
                      <a:pPr algn="r"/>
                      <a:endParaRPr lang="es-ES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</a:tr>
              <a:tr h="1164130">
                <a:tc>
                  <a:txBody>
                    <a:bodyPr/>
                    <a:lstStyle/>
                    <a:p>
                      <a:r>
                        <a:rPr lang="es-ES" sz="1800" dirty="0" err="1" smtClean="0">
                          <a:solidFill>
                            <a:schemeClr val="bg1"/>
                          </a:solidFill>
                        </a:rPr>
                        <a:t>Owner</a:t>
                      </a:r>
                      <a:endParaRPr lang="es-E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8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s-ES" sz="1800" b="0" dirty="0" err="1" smtClean="0">
                          <a:solidFill>
                            <a:schemeClr val="bg1"/>
                          </a:solidFill>
                        </a:rPr>
                        <a:t>Owner</a:t>
                      </a:r>
                      <a:endParaRPr lang="es-ES" sz="1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800" b="1" dirty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800" b="0" dirty="0" err="1" smtClean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s-ES" sz="1800" b="0" dirty="0" smtClean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2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/>
                      <a:endParaRPr lang="es-ES" sz="25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800" dirty="0" smtClean="0"/>
                    </a:p>
                    <a:p>
                      <a:r>
                        <a:rPr lang="es-ES" sz="1800" b="0" dirty="0" err="1" smtClean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s-ES" sz="1800" b="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164130">
                <a:tc>
                  <a:txBody>
                    <a:bodyPr/>
                    <a:lstStyle/>
                    <a:p>
                      <a:endParaRPr lang="es-ES" sz="1800" b="1" dirty="0" smtClean="0"/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  <a:endParaRPr lang="es-ES" sz="18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600" b="1" dirty="0" err="1" smtClean="0"/>
                        <a:t>Repcon</a:t>
                      </a:r>
                      <a:endParaRPr lang="es-ES" sz="16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/>
                      <a:r>
                        <a:rPr lang="es-ES" sz="1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  <a:endParaRPr lang="es-ES" sz="18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280160" rtl="0" eaLnBrk="1" latinLnBrk="0" hangingPunct="1"/>
                      <a:r>
                        <a:rPr lang="es-ES" sz="18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SAP</a:t>
                      </a:r>
                      <a:endParaRPr lang="es-ES" sz="18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  <a:endParaRPr lang="es-ES" sz="18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SAP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  <a:endParaRPr lang="es-ES" sz="18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SAP</a:t>
                      </a:r>
                      <a:endParaRPr lang="es-E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  <a:endParaRPr lang="es-ES" sz="18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SAP</a:t>
                      </a:r>
                      <a:endParaRPr lang="es-ES" sz="18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</a:tr>
              <a:tr h="116413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/>
                      <a:endParaRPr lang="es-ES" sz="2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800" b="1" dirty="0" smtClean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600" b="0" dirty="0" err="1" smtClean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s-ES" sz="1600" b="0" dirty="0" smtClean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600" b="1" dirty="0" smtClean="0">
                          <a:solidFill>
                            <a:srgbClr val="000000"/>
                          </a:solidFill>
                        </a:rPr>
                        <a:t>SAP</a:t>
                      </a:r>
                      <a:endParaRPr lang="es-ES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280160" rtl="0" eaLnBrk="1" latinLnBrk="0" hangingPunct="1"/>
                      <a:endParaRPr lang="es-ES" sz="25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280160" rtl="0" eaLnBrk="1" latinLnBrk="0" hangingPunct="1"/>
                      <a:endParaRPr lang="es-E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</a:tr>
              <a:tr h="116413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280160" rtl="0" eaLnBrk="1" latinLnBrk="0" hangingPunct="1"/>
                      <a:endParaRPr lang="es-ES" sz="2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280160" rtl="0" eaLnBrk="1" latinLnBrk="0" hangingPunct="1"/>
                      <a:endParaRPr lang="es-ES" sz="2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800" b="1" dirty="0" smtClean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600" b="0" dirty="0" err="1" smtClean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s-ES" sz="1600" b="0" dirty="0" smtClean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600" b="1" dirty="0" smtClean="0">
                          <a:solidFill>
                            <a:srgbClr val="000000"/>
                          </a:solidFill>
                        </a:rPr>
                        <a:t>SAP</a:t>
                      </a:r>
                      <a:endParaRPr lang="es-ES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</a:tr>
              <a:tr h="116413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2517524" y="-23936"/>
            <a:ext cx="28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/>
              <a:t>3</a:t>
            </a:r>
            <a:endParaRPr lang="es-ES" sz="1800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8128992" y="5088632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880520" y="5088632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3016424" y="3864496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016424" y="2712065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8128992" y="6240760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8128992" y="7392888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>
            <a:off x="8993088" y="6240760"/>
            <a:ext cx="648072" cy="686407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712168" y="5304656"/>
            <a:ext cx="11737304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712168" y="4080520"/>
            <a:ext cx="11737304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85206"/>
              </p:ext>
            </p:extLst>
          </p:nvPr>
        </p:nvGraphicFramePr>
        <p:xfrm>
          <a:off x="9641160" y="8401000"/>
          <a:ext cx="4312096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798"/>
                <a:gridCol w="3724298"/>
              </a:tblGrid>
              <a:tr h="46805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0" dirty="0" err="1" smtClean="0">
                          <a:solidFill>
                            <a:schemeClr val="tx1"/>
                          </a:solidFill>
                        </a:rPr>
                        <a:t>Difficult</a:t>
                      </a:r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 links.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6805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 err="1" smtClean="0">
                          <a:solidFill>
                            <a:schemeClr val="tx1"/>
                          </a:solidFill>
                        </a:rPr>
                        <a:t>Separation</a:t>
                      </a: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s-E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22" name="21 Conector recto de flecha"/>
          <p:cNvCxnSpPr/>
          <p:nvPr/>
        </p:nvCxnSpPr>
        <p:spPr>
          <a:xfrm flipH="1">
            <a:off x="9641160" y="8617024"/>
            <a:ext cx="36004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9641160" y="9121080"/>
            <a:ext cx="351656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88432" y="7896944"/>
            <a:ext cx="4086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Owner means responsible for the process</a:t>
            </a:r>
            <a:endParaRPr lang="en-US" sz="1800" dirty="0"/>
          </a:p>
        </p:txBody>
      </p:sp>
      <p:graphicFrame>
        <p:nvGraphicFramePr>
          <p:cNvPr id="20" name="7 Diagrama"/>
          <p:cNvGraphicFramePr/>
          <p:nvPr>
            <p:extLst>
              <p:ext uri="{D42A27DB-BD31-4B8C-83A1-F6EECF244321}">
                <p14:modId xmlns:p14="http://schemas.microsoft.com/office/powerpoint/2010/main" val="2735008778"/>
              </p:ext>
            </p:extLst>
          </p:nvPr>
        </p:nvGraphicFramePr>
        <p:xfrm>
          <a:off x="2728392" y="336104"/>
          <a:ext cx="10073208" cy="1252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88432" y="840100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Pink color means integrated using SAP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04900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66</Words>
  <Application>Microsoft Macintosh PowerPoint</Application>
  <PresentationFormat>A3 Paper (297x420 mm)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Pruebas DIN AO</dc:title>
  <dc:creator>guti</dc:creator>
  <cp:lastModifiedBy>Andrew Campbell</cp:lastModifiedBy>
  <cp:revision>145</cp:revision>
  <dcterms:created xsi:type="dcterms:W3CDTF">2015-03-27T11:50:25Z</dcterms:created>
  <dcterms:modified xsi:type="dcterms:W3CDTF">2016-11-09T14:19:33Z</dcterms:modified>
</cp:coreProperties>
</file>